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2"/>
    <p:sldId id="313" r:id="rId3"/>
    <p:sldId id="314" r:id="rId4"/>
    <p:sldId id="315" r:id="rId5"/>
    <p:sldId id="317" r:id="rId6"/>
    <p:sldId id="316" r:id="rId7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5501" autoAdjust="0"/>
  </p:normalViewPr>
  <p:slideViewPr>
    <p:cSldViewPr showGuides="1">
      <p:cViewPr varScale="1">
        <p:scale>
          <a:sx n="71" d="100"/>
          <a:sy n="71" d="100"/>
        </p:scale>
        <p:origin x="79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18/03/2020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9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050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3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66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4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57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5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32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6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74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1210241"/>
            <a:ext cx="11258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1192962"/>
            <a:ext cx="113061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83" y="1212012"/>
            <a:ext cx="11125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52" y="1117600"/>
            <a:ext cx="113442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1333412"/>
            <a:ext cx="115633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053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4" y="1234466"/>
            <a:ext cx="11252249" cy="5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19317</TotalTime>
  <Words>102</Words>
  <Application>Microsoft Office PowerPoint</Application>
  <PresentationFormat>Panorámica</PresentationFormat>
  <Paragraphs>30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Juan Carlos Arevalo Leguizamon</cp:lastModifiedBy>
  <cp:revision>1012</cp:revision>
  <cp:lastPrinted>2018-02-15T17:24:08Z</cp:lastPrinted>
  <dcterms:created xsi:type="dcterms:W3CDTF">2009-10-05T00:52:03Z</dcterms:created>
  <dcterms:modified xsi:type="dcterms:W3CDTF">2020-03-18T21:47:30Z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