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5" r:id="rId2"/>
    <p:sldId id="313" r:id="rId3"/>
    <p:sldId id="312" r:id="rId4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20/03/2020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8801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30500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3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7488" y="1071662"/>
            <a:ext cx="8784976" cy="528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95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7568" y="1071662"/>
            <a:ext cx="7488832" cy="528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1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17" name="Imagen 16" descr="Resultado de imagen para cuidados del covid 1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1071662"/>
            <a:ext cx="6912768" cy="54536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19348</TotalTime>
  <Words>51</Words>
  <Application>Microsoft Office PowerPoint</Application>
  <PresentationFormat>Panorámica</PresentationFormat>
  <Paragraphs>15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1017</cp:revision>
  <cp:lastPrinted>2018-02-15T17:24:08Z</cp:lastPrinted>
  <dcterms:created xsi:type="dcterms:W3CDTF">2009-10-05T00:52:03Z</dcterms:created>
  <dcterms:modified xsi:type="dcterms:W3CDTF">2020-03-20T13:53:57Z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