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0" r:id="rId2"/>
    <p:sldId id="314" r:id="rId3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70" d="100"/>
          <a:sy n="70" d="100"/>
        </p:scale>
        <p:origin x="8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26/03/2020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69145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19694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2250" y="1014411"/>
            <a:ext cx="6790134" cy="5707063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7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60338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1812" y="1071662"/>
            <a:ext cx="6264548" cy="552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872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19280</TotalTime>
  <Words>34</Words>
  <Application>Microsoft Office PowerPoint</Application>
  <PresentationFormat>Panorámica</PresentationFormat>
  <Paragraphs>10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1008</cp:revision>
  <cp:lastPrinted>2018-02-15T17:24:08Z</cp:lastPrinted>
  <dcterms:created xsi:type="dcterms:W3CDTF">2009-10-05T00:52:03Z</dcterms:created>
  <dcterms:modified xsi:type="dcterms:W3CDTF">2020-03-26T13:16:35Z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