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1" r:id="rId2"/>
    <p:sldId id="310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24/03/2020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28821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914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24/03/2020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3238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14650" y="980728"/>
            <a:ext cx="6133678" cy="574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314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9875" y="1071661"/>
            <a:ext cx="6572250" cy="55256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19248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1004</cp:revision>
  <cp:lastPrinted>2018-02-15T17:24:08Z</cp:lastPrinted>
  <dcterms:created xsi:type="dcterms:W3CDTF">2009-10-05T00:52:03Z</dcterms:created>
  <dcterms:modified xsi:type="dcterms:W3CDTF">2020-03-24T13:26:24Z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