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1" r:id="rId2"/>
    <p:sldId id="310" r:id="rId3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01" autoAdjust="0"/>
  </p:normalViewPr>
  <p:slideViewPr>
    <p:cSldViewPr showGuides="1">
      <p:cViewPr varScale="1">
        <p:scale>
          <a:sx n="70" d="100"/>
          <a:sy n="70" d="100"/>
        </p:scale>
        <p:origin x="84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24/03/2020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24/03/2020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8821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2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914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24/03/2020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24/03/2020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24/03/2020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24/03/2020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24/03/2020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24/03/2020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24/03/2020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24/03/2020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24/03/2020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24/03/2020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24/03/2020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24/03/2020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7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3238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4650" y="980728"/>
            <a:ext cx="6133678" cy="574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314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9875" y="1071661"/>
            <a:ext cx="6572250" cy="55256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19248</TotalTime>
  <Words>34</Words>
  <Application>Microsoft Office PowerPoint</Application>
  <PresentationFormat>Panorámica</PresentationFormat>
  <Paragraphs>10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1004</cp:revision>
  <cp:lastPrinted>2018-02-15T17:24:08Z</cp:lastPrinted>
  <dcterms:created xsi:type="dcterms:W3CDTF">2009-10-05T00:52:03Z</dcterms:created>
  <dcterms:modified xsi:type="dcterms:W3CDTF">2020-03-24T13:26:24Z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