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2" r:id="rId2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7" autoAdjust="0"/>
    <p:restoredTop sz="95501" autoAdjust="0"/>
  </p:normalViewPr>
  <p:slideViewPr>
    <p:cSldViewPr showGuides="1">
      <p:cViewPr varScale="1">
        <p:scale>
          <a:sx n="68" d="100"/>
          <a:sy n="68" d="100"/>
        </p:scale>
        <p:origin x="918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30/03/2020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3981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CO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CO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1171" y="1098550"/>
            <a:ext cx="10810875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082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19331</TotalTime>
  <Words>17</Words>
  <Application>Microsoft Office PowerPoint</Application>
  <PresentationFormat>Panorámica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de Office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Juan Carlos Arevalo Leguizamon</cp:lastModifiedBy>
  <cp:revision>1016</cp:revision>
  <cp:lastPrinted>2018-02-15T17:24:08Z</cp:lastPrinted>
  <dcterms:created xsi:type="dcterms:W3CDTF">2009-10-05T00:52:03Z</dcterms:created>
  <dcterms:modified xsi:type="dcterms:W3CDTF">2020-03-30T21:23:05Z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