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82" r:id="rId2"/>
    <p:sldId id="283" r:id="rId3"/>
    <p:sldId id="28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500"/>
    <a:srgbClr val="BE8D10"/>
    <a:srgbClr val="F2F2F2"/>
    <a:srgbClr val="ECEAE9"/>
    <a:srgbClr val="F8F8FA"/>
    <a:srgbClr val="FBFBFB"/>
    <a:srgbClr val="5F8524"/>
    <a:srgbClr val="A01014"/>
    <a:srgbClr val="890C62"/>
    <a:srgbClr val="1C7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03"/>
    <p:restoredTop sz="94676"/>
  </p:normalViewPr>
  <p:slideViewPr>
    <p:cSldViewPr snapToGrid="0" snapToObjects="1">
      <p:cViewPr varScale="1">
        <p:scale>
          <a:sx n="90" d="100"/>
          <a:sy n="90" d="100"/>
        </p:scale>
        <p:origin x="106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37" d="100"/>
          <a:sy n="137" d="100"/>
        </p:scale>
        <p:origin x="491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72BA1-B9ED-CC44-A0C5-A688A46613A3}" type="datetimeFigureOut">
              <a:rPr lang="es-CO" smtClean="0"/>
              <a:t>4/11/2020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290C8C-EBE0-FD44-A668-3E513342063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4329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8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022C675-839E-084E-90AB-2495CB5DCC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539" y="4800600"/>
            <a:ext cx="758068" cy="18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028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512A77C-92DB-5348-9164-FC138EBFB60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539" y="4800600"/>
            <a:ext cx="758068" cy="18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573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512A77C-92DB-5348-9164-FC138EBFB60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539" y="4800600"/>
            <a:ext cx="758068" cy="18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627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512A77C-92DB-5348-9164-FC138EBFB60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539" y="4800600"/>
            <a:ext cx="758068" cy="18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8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B1B36D97-6003-9240-AA66-1D8D5C43EE06}"/>
              </a:ext>
            </a:extLst>
          </p:cNvPr>
          <p:cNvSpPr/>
          <p:nvPr userDrawn="1"/>
        </p:nvSpPr>
        <p:spPr>
          <a:xfrm>
            <a:off x="0" y="0"/>
            <a:ext cx="8063948" cy="5143500"/>
          </a:xfrm>
          <a:prstGeom prst="rect">
            <a:avLst/>
          </a:prstGeom>
          <a:solidFill>
            <a:srgbClr val="FF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B9ADE82B-E4F5-AF4C-B5C7-6182DD4B5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8729" y="4098509"/>
            <a:ext cx="2794000" cy="10414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2D663A4-BAF7-2D4F-A9E9-10B1304A1C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83" y="4214467"/>
            <a:ext cx="50800" cy="584200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58F109E8-3DDD-6545-88DF-85722847354F}"/>
              </a:ext>
            </a:extLst>
          </p:cNvPr>
          <p:cNvSpPr/>
          <p:nvPr userDrawn="1"/>
        </p:nvSpPr>
        <p:spPr>
          <a:xfrm>
            <a:off x="0" y="0"/>
            <a:ext cx="344905" cy="344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99436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BF06F29-903A-B346-9E5D-9AF6833E14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80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3EC99C7-8F56-464E-A9DC-EB25712D1B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3048"/>
            <a:ext cx="9144000" cy="51435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6547313-A67F-594A-A949-1B92CDC33B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960141" y="27084"/>
            <a:ext cx="2150807" cy="510755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761F959-DD45-8C48-8E7A-0336A876C9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0581" y="4608960"/>
            <a:ext cx="968087" cy="23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2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1F99D8F2-D8BD-0C47-B8FD-D0D078B11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5E1973C-EC84-7B4B-BDE5-04E06FDBB6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32235"/>
            <a:ext cx="9144000" cy="161126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4ECDDB6-8C19-4F48-921F-DFE0FE8BB6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83314" y="179364"/>
            <a:ext cx="4826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99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A1B0F77-5D0F-2C40-8FA4-F8C9359EF5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62BA589-93CA-5D4D-B316-38709E2296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539" y="4800600"/>
            <a:ext cx="758068" cy="18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A1B0F77-5D0F-2C40-8FA4-F8C9359EF5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62BA589-93CA-5D4D-B316-38709E2296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539" y="4800600"/>
            <a:ext cx="758068" cy="18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111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8223C7D-DBA4-6448-BDDA-B8A01723E5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539" y="4800600"/>
            <a:ext cx="758068" cy="18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12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5000"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66A9D34-E0B6-C147-84AA-48E8D2CBA3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539" y="4800600"/>
            <a:ext cx="758068" cy="18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52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348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8" r:id="rId2"/>
    <p:sldLayoutId id="2147483677" r:id="rId3"/>
    <p:sldLayoutId id="2147483665" r:id="rId4"/>
    <p:sldLayoutId id="2147483663" r:id="rId5"/>
    <p:sldLayoutId id="2147483666" r:id="rId6"/>
    <p:sldLayoutId id="2147483676" r:id="rId7"/>
    <p:sldLayoutId id="2147483669" r:id="rId8"/>
    <p:sldLayoutId id="2147483674" r:id="rId9"/>
    <p:sldLayoutId id="2147483675" r:id="rId10"/>
    <p:sldLayoutId id="2147483670" r:id="rId11"/>
    <p:sldLayoutId id="2147483679" r:id="rId12"/>
    <p:sldLayoutId id="2147483680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33 Rectángulo"/>
          <p:cNvSpPr/>
          <p:nvPr/>
        </p:nvSpPr>
        <p:spPr>
          <a:xfrm>
            <a:off x="43048" y="1178624"/>
            <a:ext cx="3103418" cy="3509242"/>
          </a:xfrm>
          <a:prstGeom prst="rect">
            <a:avLst/>
          </a:prstGeom>
          <a:solidFill>
            <a:srgbClr val="6893C6">
              <a:alpha val="10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A78EDB9E-6DD4-4F39-B06C-F70393207EA4}"/>
              </a:ext>
            </a:extLst>
          </p:cNvPr>
          <p:cNvSpPr/>
          <p:nvPr/>
        </p:nvSpPr>
        <p:spPr>
          <a:xfrm>
            <a:off x="2920321" y="155451"/>
            <a:ext cx="6019800" cy="1119505"/>
          </a:xfrm>
          <a:custGeom>
            <a:avLst/>
            <a:gdLst/>
            <a:ahLst/>
            <a:cxnLst/>
            <a:rect l="l" t="t" r="r" b="b"/>
            <a:pathLst>
              <a:path w="6019800" h="1119505">
                <a:moveTo>
                  <a:pt x="5794489" y="0"/>
                </a:moveTo>
                <a:lnTo>
                  <a:pt x="224904" y="0"/>
                </a:lnTo>
                <a:lnTo>
                  <a:pt x="179579" y="4568"/>
                </a:lnTo>
                <a:lnTo>
                  <a:pt x="137363" y="17673"/>
                </a:lnTo>
                <a:lnTo>
                  <a:pt x="99160" y="38408"/>
                </a:lnTo>
                <a:lnTo>
                  <a:pt x="65874" y="65870"/>
                </a:lnTo>
                <a:lnTo>
                  <a:pt x="38411" y="99154"/>
                </a:lnTo>
                <a:lnTo>
                  <a:pt x="17674" y="137358"/>
                </a:lnTo>
                <a:lnTo>
                  <a:pt x="4569" y="179576"/>
                </a:lnTo>
                <a:lnTo>
                  <a:pt x="0" y="224904"/>
                </a:lnTo>
                <a:lnTo>
                  <a:pt x="0" y="894003"/>
                </a:lnTo>
                <a:lnTo>
                  <a:pt x="4569" y="939328"/>
                </a:lnTo>
                <a:lnTo>
                  <a:pt x="17674" y="981544"/>
                </a:lnTo>
                <a:lnTo>
                  <a:pt x="38411" y="1019747"/>
                </a:lnTo>
                <a:lnTo>
                  <a:pt x="65874" y="1053033"/>
                </a:lnTo>
                <a:lnTo>
                  <a:pt x="99160" y="1080496"/>
                </a:lnTo>
                <a:lnTo>
                  <a:pt x="137363" y="1101233"/>
                </a:lnTo>
                <a:lnTo>
                  <a:pt x="179579" y="1114338"/>
                </a:lnTo>
                <a:lnTo>
                  <a:pt x="224904" y="1118908"/>
                </a:lnTo>
                <a:lnTo>
                  <a:pt x="5794489" y="1118908"/>
                </a:lnTo>
                <a:lnTo>
                  <a:pt x="5839813" y="1114338"/>
                </a:lnTo>
                <a:lnTo>
                  <a:pt x="5882030" y="1101233"/>
                </a:lnTo>
                <a:lnTo>
                  <a:pt x="5920233" y="1080496"/>
                </a:lnTo>
                <a:lnTo>
                  <a:pt x="5953518" y="1053033"/>
                </a:lnTo>
                <a:lnTo>
                  <a:pt x="5980982" y="1019747"/>
                </a:lnTo>
                <a:lnTo>
                  <a:pt x="6001718" y="981544"/>
                </a:lnTo>
                <a:lnTo>
                  <a:pt x="6014824" y="939328"/>
                </a:lnTo>
                <a:lnTo>
                  <a:pt x="6019393" y="894003"/>
                </a:lnTo>
                <a:lnTo>
                  <a:pt x="6019393" y="224904"/>
                </a:lnTo>
                <a:lnTo>
                  <a:pt x="6014824" y="179576"/>
                </a:lnTo>
                <a:lnTo>
                  <a:pt x="6001718" y="137358"/>
                </a:lnTo>
                <a:lnTo>
                  <a:pt x="5980982" y="99154"/>
                </a:lnTo>
                <a:lnTo>
                  <a:pt x="5953518" y="65870"/>
                </a:lnTo>
                <a:lnTo>
                  <a:pt x="5920233" y="38408"/>
                </a:lnTo>
                <a:lnTo>
                  <a:pt x="5882030" y="17673"/>
                </a:lnTo>
                <a:lnTo>
                  <a:pt x="5839813" y="4568"/>
                </a:lnTo>
                <a:lnTo>
                  <a:pt x="5794489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18485BA-FFD7-4D28-A17F-C7F5077D65AC}"/>
              </a:ext>
            </a:extLst>
          </p:cNvPr>
          <p:cNvSpPr/>
          <p:nvPr/>
        </p:nvSpPr>
        <p:spPr>
          <a:xfrm>
            <a:off x="2881833" y="124675"/>
            <a:ext cx="6019393" cy="11189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6">
            <a:extLst>
              <a:ext uri="{FF2B5EF4-FFF2-40B4-BE49-F238E27FC236}">
                <a16:creationId xmlns:a16="http://schemas.microsoft.com/office/drawing/2014/main" id="{96974E7E-493B-410D-9D92-D3B0186CC1B1}"/>
              </a:ext>
            </a:extLst>
          </p:cNvPr>
          <p:cNvSpPr txBox="1"/>
          <p:nvPr/>
        </p:nvSpPr>
        <p:spPr>
          <a:xfrm>
            <a:off x="3840954" y="1683181"/>
            <a:ext cx="786130" cy="21159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1300" b="1" spc="90" dirty="0">
                <a:solidFill>
                  <a:srgbClr val="5F5F5F"/>
                </a:solidFill>
                <a:latin typeface="Century Gothic"/>
                <a:cs typeface="Century Gothic"/>
              </a:rPr>
              <a:t>LOGROS</a:t>
            </a:r>
            <a:endParaRPr sz="1300" dirty="0">
              <a:latin typeface="Century Gothic"/>
              <a:cs typeface="Century Gothic"/>
            </a:endParaRPr>
          </a:p>
        </p:txBody>
      </p:sp>
      <p:grpSp>
        <p:nvGrpSpPr>
          <p:cNvPr id="5" name="4 Grupo"/>
          <p:cNvGrpSpPr/>
          <p:nvPr/>
        </p:nvGrpSpPr>
        <p:grpSpPr>
          <a:xfrm>
            <a:off x="6144173" y="1548626"/>
            <a:ext cx="483229" cy="439355"/>
            <a:chOff x="3022667" y="1407115"/>
            <a:chExt cx="634933" cy="634410"/>
          </a:xfrm>
        </p:grpSpPr>
        <p:sp>
          <p:nvSpPr>
            <p:cNvPr id="6" name="object 7">
              <a:extLst>
                <a:ext uri="{FF2B5EF4-FFF2-40B4-BE49-F238E27FC236}">
                  <a16:creationId xmlns:a16="http://schemas.microsoft.com/office/drawing/2014/main" id="{29EB7767-E92E-4906-99FE-7B3B8EDD4FB8}"/>
                </a:ext>
              </a:extLst>
            </p:cNvPr>
            <p:cNvSpPr/>
            <p:nvPr/>
          </p:nvSpPr>
          <p:spPr>
            <a:xfrm>
              <a:off x="3394972" y="1517203"/>
              <a:ext cx="155575" cy="337185"/>
            </a:xfrm>
            <a:custGeom>
              <a:avLst/>
              <a:gdLst/>
              <a:ahLst/>
              <a:cxnLst/>
              <a:rect l="l" t="t" r="r" b="b"/>
              <a:pathLst>
                <a:path w="155575" h="337185">
                  <a:moveTo>
                    <a:pt x="60478" y="108761"/>
                  </a:moveTo>
                  <a:lnTo>
                    <a:pt x="19378" y="108761"/>
                  </a:lnTo>
                  <a:lnTo>
                    <a:pt x="41338" y="108788"/>
                  </a:lnTo>
                  <a:lnTo>
                    <a:pt x="41338" y="333590"/>
                  </a:lnTo>
                  <a:lnTo>
                    <a:pt x="44462" y="336676"/>
                  </a:lnTo>
                  <a:lnTo>
                    <a:pt x="110934" y="336664"/>
                  </a:lnTo>
                  <a:lnTo>
                    <a:pt x="114020" y="333590"/>
                  </a:lnTo>
                  <a:lnTo>
                    <a:pt x="114084" y="316928"/>
                  </a:lnTo>
                  <a:lnTo>
                    <a:pt x="60490" y="316928"/>
                  </a:lnTo>
                  <a:lnTo>
                    <a:pt x="60478" y="108761"/>
                  </a:lnTo>
                  <a:close/>
                </a:path>
                <a:path w="155575" h="337185">
                  <a:moveTo>
                    <a:pt x="101932" y="27279"/>
                  </a:moveTo>
                  <a:lnTo>
                    <a:pt x="77685" y="27279"/>
                  </a:lnTo>
                  <a:lnTo>
                    <a:pt x="125120" y="89471"/>
                  </a:lnTo>
                  <a:lnTo>
                    <a:pt x="98234" y="89496"/>
                  </a:lnTo>
                  <a:lnTo>
                    <a:pt x="94767" y="92913"/>
                  </a:lnTo>
                  <a:lnTo>
                    <a:pt x="94767" y="316928"/>
                  </a:lnTo>
                  <a:lnTo>
                    <a:pt x="114084" y="316928"/>
                  </a:lnTo>
                  <a:lnTo>
                    <a:pt x="114084" y="108788"/>
                  </a:lnTo>
                  <a:lnTo>
                    <a:pt x="147959" y="108750"/>
                  </a:lnTo>
                  <a:lnTo>
                    <a:pt x="151307" y="107822"/>
                  </a:lnTo>
                  <a:lnTo>
                    <a:pt x="155359" y="99047"/>
                  </a:lnTo>
                  <a:lnTo>
                    <a:pt x="154076" y="95237"/>
                  </a:lnTo>
                  <a:lnTo>
                    <a:pt x="134488" y="70026"/>
                  </a:lnTo>
                  <a:lnTo>
                    <a:pt x="117868" y="48374"/>
                  </a:lnTo>
                  <a:lnTo>
                    <a:pt x="110012" y="38018"/>
                  </a:lnTo>
                  <a:lnTo>
                    <a:pt x="101932" y="27279"/>
                  </a:lnTo>
                  <a:close/>
                </a:path>
                <a:path w="155575" h="337185">
                  <a:moveTo>
                    <a:pt x="147959" y="108750"/>
                  </a:moveTo>
                  <a:lnTo>
                    <a:pt x="128684" y="108750"/>
                  </a:lnTo>
                  <a:lnTo>
                    <a:pt x="135770" y="108756"/>
                  </a:lnTo>
                  <a:lnTo>
                    <a:pt x="147408" y="108902"/>
                  </a:lnTo>
                  <a:lnTo>
                    <a:pt x="147959" y="108750"/>
                  </a:lnTo>
                  <a:close/>
                </a:path>
                <a:path w="155575" h="337185">
                  <a:moveTo>
                    <a:pt x="81406" y="0"/>
                  </a:moveTo>
                  <a:lnTo>
                    <a:pt x="74079" y="12"/>
                  </a:lnTo>
                  <a:lnTo>
                    <a:pt x="1168" y="95516"/>
                  </a:lnTo>
                  <a:lnTo>
                    <a:pt x="0" y="99225"/>
                  </a:lnTo>
                  <a:lnTo>
                    <a:pt x="4076" y="107645"/>
                  </a:lnTo>
                  <a:lnTo>
                    <a:pt x="7759" y="108877"/>
                  </a:lnTo>
                  <a:lnTo>
                    <a:pt x="60478" y="108761"/>
                  </a:lnTo>
                  <a:lnTo>
                    <a:pt x="60439" y="92913"/>
                  </a:lnTo>
                  <a:lnTo>
                    <a:pt x="57048" y="89496"/>
                  </a:lnTo>
                  <a:lnTo>
                    <a:pt x="30289" y="89471"/>
                  </a:lnTo>
                  <a:lnTo>
                    <a:pt x="77685" y="27279"/>
                  </a:lnTo>
                  <a:lnTo>
                    <a:pt x="101932" y="27279"/>
                  </a:lnTo>
                  <a:lnTo>
                    <a:pt x="81406" y="0"/>
                  </a:lnTo>
                  <a:close/>
                </a:path>
                <a:path w="155575" h="337185">
                  <a:moveTo>
                    <a:pt x="43459" y="89458"/>
                  </a:moveTo>
                  <a:lnTo>
                    <a:pt x="30289" y="89471"/>
                  </a:lnTo>
                  <a:lnTo>
                    <a:pt x="47989" y="89471"/>
                  </a:lnTo>
                  <a:lnTo>
                    <a:pt x="43459" y="89458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8">
              <a:extLst>
                <a:ext uri="{FF2B5EF4-FFF2-40B4-BE49-F238E27FC236}">
                  <a16:creationId xmlns:a16="http://schemas.microsoft.com/office/drawing/2014/main" id="{30C00483-39CD-4431-B7FF-C27E4B8B5271}"/>
                </a:ext>
              </a:extLst>
            </p:cNvPr>
            <p:cNvSpPr/>
            <p:nvPr/>
          </p:nvSpPr>
          <p:spPr>
            <a:xfrm>
              <a:off x="3261189" y="1589960"/>
              <a:ext cx="155575" cy="264160"/>
            </a:xfrm>
            <a:custGeom>
              <a:avLst/>
              <a:gdLst/>
              <a:ahLst/>
              <a:cxnLst/>
              <a:rect l="l" t="t" r="r" b="b"/>
              <a:pathLst>
                <a:path w="155575" h="264160">
                  <a:moveTo>
                    <a:pt x="60337" y="109004"/>
                  </a:moveTo>
                  <a:lnTo>
                    <a:pt x="14376" y="109004"/>
                  </a:lnTo>
                  <a:lnTo>
                    <a:pt x="41135" y="109016"/>
                  </a:lnTo>
                  <a:lnTo>
                    <a:pt x="41135" y="260172"/>
                  </a:lnTo>
                  <a:lnTo>
                    <a:pt x="44742" y="263893"/>
                  </a:lnTo>
                  <a:lnTo>
                    <a:pt x="90434" y="263932"/>
                  </a:lnTo>
                  <a:lnTo>
                    <a:pt x="110172" y="263880"/>
                  </a:lnTo>
                  <a:lnTo>
                    <a:pt x="113842" y="259981"/>
                  </a:lnTo>
                  <a:lnTo>
                    <a:pt x="113842" y="244170"/>
                  </a:lnTo>
                  <a:lnTo>
                    <a:pt x="60337" y="244170"/>
                  </a:lnTo>
                  <a:lnTo>
                    <a:pt x="60337" y="109004"/>
                  </a:lnTo>
                  <a:close/>
                </a:path>
                <a:path w="155575" h="264160">
                  <a:moveTo>
                    <a:pt x="106895" y="89827"/>
                  </a:moveTo>
                  <a:lnTo>
                    <a:pt x="98145" y="89941"/>
                  </a:lnTo>
                  <a:lnTo>
                    <a:pt x="94500" y="93649"/>
                  </a:lnTo>
                  <a:lnTo>
                    <a:pt x="94500" y="244170"/>
                  </a:lnTo>
                  <a:lnTo>
                    <a:pt x="113842" y="244170"/>
                  </a:lnTo>
                  <a:lnTo>
                    <a:pt x="113842" y="109029"/>
                  </a:lnTo>
                  <a:lnTo>
                    <a:pt x="147902" y="108996"/>
                  </a:lnTo>
                  <a:lnTo>
                    <a:pt x="151015" y="107924"/>
                  </a:lnTo>
                  <a:lnTo>
                    <a:pt x="155117" y="99656"/>
                  </a:lnTo>
                  <a:lnTo>
                    <a:pt x="154076" y="95935"/>
                  </a:lnTo>
                  <a:lnTo>
                    <a:pt x="149333" y="89839"/>
                  </a:lnTo>
                  <a:lnTo>
                    <a:pt x="106895" y="89827"/>
                  </a:lnTo>
                  <a:close/>
                </a:path>
                <a:path w="155575" h="264160">
                  <a:moveTo>
                    <a:pt x="147902" y="108996"/>
                  </a:moveTo>
                  <a:lnTo>
                    <a:pt x="128670" y="108996"/>
                  </a:lnTo>
                  <a:lnTo>
                    <a:pt x="135916" y="109002"/>
                  </a:lnTo>
                  <a:lnTo>
                    <a:pt x="147510" y="109131"/>
                  </a:lnTo>
                  <a:lnTo>
                    <a:pt x="147902" y="108996"/>
                  </a:lnTo>
                  <a:close/>
                </a:path>
                <a:path w="155575" h="264160">
                  <a:moveTo>
                    <a:pt x="80822" y="0"/>
                  </a:moveTo>
                  <a:lnTo>
                    <a:pt x="74053" y="38"/>
                  </a:lnTo>
                  <a:lnTo>
                    <a:pt x="495" y="96469"/>
                  </a:lnTo>
                  <a:lnTo>
                    <a:pt x="0" y="100050"/>
                  </a:lnTo>
                  <a:lnTo>
                    <a:pt x="3454" y="107302"/>
                  </a:lnTo>
                  <a:lnTo>
                    <a:pt x="6489" y="109054"/>
                  </a:lnTo>
                  <a:lnTo>
                    <a:pt x="60337" y="109004"/>
                  </a:lnTo>
                  <a:lnTo>
                    <a:pt x="60337" y="93014"/>
                  </a:lnTo>
                  <a:lnTo>
                    <a:pt x="57162" y="89839"/>
                  </a:lnTo>
                  <a:lnTo>
                    <a:pt x="30035" y="89839"/>
                  </a:lnTo>
                  <a:lnTo>
                    <a:pt x="77431" y="27635"/>
                  </a:lnTo>
                  <a:lnTo>
                    <a:pt x="101887" y="27635"/>
                  </a:lnTo>
                  <a:lnTo>
                    <a:pt x="80822" y="0"/>
                  </a:lnTo>
                  <a:close/>
                </a:path>
                <a:path w="155575" h="264160">
                  <a:moveTo>
                    <a:pt x="101887" y="27635"/>
                  </a:moveTo>
                  <a:lnTo>
                    <a:pt x="77431" y="27635"/>
                  </a:lnTo>
                  <a:lnTo>
                    <a:pt x="124955" y="89839"/>
                  </a:lnTo>
                  <a:lnTo>
                    <a:pt x="149333" y="89839"/>
                  </a:lnTo>
                  <a:lnTo>
                    <a:pt x="147022" y="86847"/>
                  </a:lnTo>
                  <a:lnTo>
                    <a:pt x="101887" y="27635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9">
              <a:extLst>
                <a:ext uri="{FF2B5EF4-FFF2-40B4-BE49-F238E27FC236}">
                  <a16:creationId xmlns:a16="http://schemas.microsoft.com/office/drawing/2014/main" id="{61C2C994-0F6D-4907-8009-52C04FD52A79}"/>
                </a:ext>
              </a:extLst>
            </p:cNvPr>
            <p:cNvSpPr/>
            <p:nvPr/>
          </p:nvSpPr>
          <p:spPr>
            <a:xfrm>
              <a:off x="3127186" y="1654665"/>
              <a:ext cx="154932" cy="19921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10">
              <a:extLst>
                <a:ext uri="{FF2B5EF4-FFF2-40B4-BE49-F238E27FC236}">
                  <a16:creationId xmlns:a16="http://schemas.microsoft.com/office/drawing/2014/main" id="{79F52994-8A2B-4C4E-BB74-902A6BF75F1D}"/>
                </a:ext>
              </a:extLst>
            </p:cNvPr>
            <p:cNvSpPr/>
            <p:nvPr/>
          </p:nvSpPr>
          <p:spPr>
            <a:xfrm>
              <a:off x="3055844" y="1755775"/>
              <a:ext cx="295910" cy="285750"/>
            </a:xfrm>
            <a:custGeom>
              <a:avLst/>
              <a:gdLst/>
              <a:ahLst/>
              <a:cxnLst/>
              <a:rect l="l" t="t" r="r" b="b"/>
              <a:pathLst>
                <a:path w="295910" h="285750">
                  <a:moveTo>
                    <a:pt x="14681" y="0"/>
                  </a:moveTo>
                  <a:lnTo>
                    <a:pt x="3314" y="1727"/>
                  </a:lnTo>
                  <a:lnTo>
                    <a:pt x="0" y="6553"/>
                  </a:lnTo>
                  <a:lnTo>
                    <a:pt x="990" y="12941"/>
                  </a:lnTo>
                  <a:lnTo>
                    <a:pt x="12158" y="59710"/>
                  </a:lnTo>
                  <a:lnTo>
                    <a:pt x="31318" y="103746"/>
                  </a:lnTo>
                  <a:lnTo>
                    <a:pt x="58607" y="145472"/>
                  </a:lnTo>
                  <a:lnTo>
                    <a:pt x="90873" y="180838"/>
                  </a:lnTo>
                  <a:lnTo>
                    <a:pt x="128120" y="209812"/>
                  </a:lnTo>
                  <a:lnTo>
                    <a:pt x="170352" y="232363"/>
                  </a:lnTo>
                  <a:lnTo>
                    <a:pt x="217576" y="248462"/>
                  </a:lnTo>
                  <a:lnTo>
                    <a:pt x="246608" y="254393"/>
                  </a:lnTo>
                  <a:lnTo>
                    <a:pt x="246100" y="254787"/>
                  </a:lnTo>
                  <a:lnTo>
                    <a:pt x="245770" y="255130"/>
                  </a:lnTo>
                  <a:lnTo>
                    <a:pt x="238671" y="258698"/>
                  </a:lnTo>
                  <a:lnTo>
                    <a:pt x="231940" y="261988"/>
                  </a:lnTo>
                  <a:lnTo>
                    <a:pt x="219443" y="268414"/>
                  </a:lnTo>
                  <a:lnTo>
                    <a:pt x="217398" y="273850"/>
                  </a:lnTo>
                  <a:lnTo>
                    <a:pt x="222592" y="284149"/>
                  </a:lnTo>
                  <a:lnTo>
                    <a:pt x="228333" y="285648"/>
                  </a:lnTo>
                  <a:lnTo>
                    <a:pt x="294665" y="252298"/>
                  </a:lnTo>
                  <a:lnTo>
                    <a:pt x="295770" y="244982"/>
                  </a:lnTo>
                  <a:lnTo>
                    <a:pt x="286821" y="235978"/>
                  </a:lnTo>
                  <a:lnTo>
                    <a:pt x="258279" y="235978"/>
                  </a:lnTo>
                  <a:lnTo>
                    <a:pt x="254457" y="235470"/>
                  </a:lnTo>
                  <a:lnTo>
                    <a:pt x="199402" y="223111"/>
                  </a:lnTo>
                  <a:lnTo>
                    <a:pt x="156173" y="204165"/>
                  </a:lnTo>
                  <a:lnTo>
                    <a:pt x="117118" y="177684"/>
                  </a:lnTo>
                  <a:lnTo>
                    <a:pt x="82232" y="143751"/>
                  </a:lnTo>
                  <a:lnTo>
                    <a:pt x="41613" y="81408"/>
                  </a:lnTo>
                  <a:lnTo>
                    <a:pt x="20205" y="10045"/>
                  </a:lnTo>
                  <a:lnTo>
                    <a:pt x="19215" y="3759"/>
                  </a:lnTo>
                  <a:lnTo>
                    <a:pt x="14681" y="0"/>
                  </a:lnTo>
                  <a:close/>
                </a:path>
                <a:path w="295910" h="285750">
                  <a:moveTo>
                    <a:pt x="245186" y="194271"/>
                  </a:moveTo>
                  <a:lnTo>
                    <a:pt x="239166" y="194513"/>
                  </a:lnTo>
                  <a:lnTo>
                    <a:pt x="231927" y="201942"/>
                  </a:lnTo>
                  <a:lnTo>
                    <a:pt x="231965" y="208013"/>
                  </a:lnTo>
                  <a:lnTo>
                    <a:pt x="237451" y="213931"/>
                  </a:lnTo>
                  <a:lnTo>
                    <a:pt x="258927" y="235013"/>
                  </a:lnTo>
                  <a:lnTo>
                    <a:pt x="258279" y="235978"/>
                  </a:lnTo>
                  <a:lnTo>
                    <a:pt x="286821" y="235978"/>
                  </a:lnTo>
                  <a:lnTo>
                    <a:pt x="280911" y="230098"/>
                  </a:lnTo>
                  <a:lnTo>
                    <a:pt x="256057" y="205041"/>
                  </a:lnTo>
                  <a:lnTo>
                    <a:pt x="245186" y="194271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D90B5D64-20F0-4389-B510-F0A071995C28}"/>
                </a:ext>
              </a:extLst>
            </p:cNvPr>
            <p:cNvSpPr/>
            <p:nvPr/>
          </p:nvSpPr>
          <p:spPr>
            <a:xfrm>
              <a:off x="3327931" y="1407115"/>
              <a:ext cx="296545" cy="288290"/>
            </a:xfrm>
            <a:custGeom>
              <a:avLst/>
              <a:gdLst/>
              <a:ahLst/>
              <a:cxnLst/>
              <a:rect l="l" t="t" r="r" b="b"/>
              <a:pathLst>
                <a:path w="296545" h="288289">
                  <a:moveTo>
                    <a:pt x="115775" y="49999"/>
                  </a:moveTo>
                  <a:lnTo>
                    <a:pt x="36982" y="49999"/>
                  </a:lnTo>
                  <a:lnTo>
                    <a:pt x="43345" y="50901"/>
                  </a:lnTo>
                  <a:lnTo>
                    <a:pt x="48755" y="51536"/>
                  </a:lnTo>
                  <a:lnTo>
                    <a:pt x="54101" y="52451"/>
                  </a:lnTo>
                  <a:lnTo>
                    <a:pt x="101430" y="64736"/>
                  </a:lnTo>
                  <a:lnTo>
                    <a:pt x="144395" y="84596"/>
                  </a:lnTo>
                  <a:lnTo>
                    <a:pt x="183032" y="111935"/>
                  </a:lnTo>
                  <a:lnTo>
                    <a:pt x="217373" y="146659"/>
                  </a:lnTo>
                  <a:lnTo>
                    <a:pt x="247014" y="190239"/>
                  </a:lnTo>
                  <a:lnTo>
                    <a:pt x="267017" y="239001"/>
                  </a:lnTo>
                  <a:lnTo>
                    <a:pt x="276986" y="283489"/>
                  </a:lnTo>
                  <a:lnTo>
                    <a:pt x="279717" y="286854"/>
                  </a:lnTo>
                  <a:lnTo>
                    <a:pt x="291845" y="287909"/>
                  </a:lnTo>
                  <a:lnTo>
                    <a:pt x="296240" y="282638"/>
                  </a:lnTo>
                  <a:lnTo>
                    <a:pt x="295020" y="274599"/>
                  </a:lnTo>
                  <a:lnTo>
                    <a:pt x="285705" y="233310"/>
                  </a:lnTo>
                  <a:lnTo>
                    <a:pt x="267615" y="188100"/>
                  </a:lnTo>
                  <a:lnTo>
                    <a:pt x="229985" y="131416"/>
                  </a:lnTo>
                  <a:lnTo>
                    <a:pt x="175156" y="81413"/>
                  </a:lnTo>
                  <a:lnTo>
                    <a:pt x="141738" y="61136"/>
                  </a:lnTo>
                  <a:lnTo>
                    <a:pt x="115775" y="49999"/>
                  </a:lnTo>
                  <a:close/>
                </a:path>
                <a:path w="296545" h="288289">
                  <a:moveTo>
                    <a:pt x="63703" y="0"/>
                  </a:moveTo>
                  <a:lnTo>
                    <a:pt x="1015" y="34226"/>
                  </a:lnTo>
                  <a:lnTo>
                    <a:pt x="0" y="41021"/>
                  </a:lnTo>
                  <a:lnTo>
                    <a:pt x="11139" y="52451"/>
                  </a:lnTo>
                  <a:lnTo>
                    <a:pt x="16509" y="57594"/>
                  </a:lnTo>
                  <a:lnTo>
                    <a:pt x="37576" y="78483"/>
                  </a:lnTo>
                  <a:lnTo>
                    <a:pt x="42875" y="83642"/>
                  </a:lnTo>
                  <a:lnTo>
                    <a:pt x="46608" y="87236"/>
                  </a:lnTo>
                  <a:lnTo>
                    <a:pt x="52057" y="87223"/>
                  </a:lnTo>
                  <a:lnTo>
                    <a:pt x="59689" y="80518"/>
                  </a:lnTo>
                  <a:lnTo>
                    <a:pt x="60299" y="74993"/>
                  </a:lnTo>
                  <a:lnTo>
                    <a:pt x="56349" y="69659"/>
                  </a:lnTo>
                  <a:lnTo>
                    <a:pt x="55333" y="68719"/>
                  </a:lnTo>
                  <a:lnTo>
                    <a:pt x="54381" y="67729"/>
                  </a:lnTo>
                  <a:lnTo>
                    <a:pt x="36982" y="49999"/>
                  </a:lnTo>
                  <a:lnTo>
                    <a:pt x="115775" y="49999"/>
                  </a:lnTo>
                  <a:lnTo>
                    <a:pt x="105805" y="45723"/>
                  </a:lnTo>
                  <a:lnTo>
                    <a:pt x="67360" y="35217"/>
                  </a:lnTo>
                  <a:lnTo>
                    <a:pt x="60794" y="33896"/>
                  </a:lnTo>
                  <a:lnTo>
                    <a:pt x="54178" y="32880"/>
                  </a:lnTo>
                  <a:lnTo>
                    <a:pt x="46697" y="31559"/>
                  </a:lnTo>
                  <a:lnTo>
                    <a:pt x="48767" y="30327"/>
                  </a:lnTo>
                  <a:lnTo>
                    <a:pt x="50088" y="29502"/>
                  </a:lnTo>
                  <a:lnTo>
                    <a:pt x="57035" y="25692"/>
                  </a:lnTo>
                  <a:lnTo>
                    <a:pt x="62712" y="22809"/>
                  </a:lnTo>
                  <a:lnTo>
                    <a:pt x="70129" y="18402"/>
                  </a:lnTo>
                  <a:lnTo>
                    <a:pt x="72047" y="16687"/>
                  </a:lnTo>
                  <a:lnTo>
                    <a:pt x="75361" y="11099"/>
                  </a:lnTo>
                  <a:lnTo>
                    <a:pt x="74294" y="6426"/>
                  </a:lnTo>
                  <a:lnTo>
                    <a:pt x="67944" y="444"/>
                  </a:lnTo>
                  <a:lnTo>
                    <a:pt x="63703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2">
              <a:extLst>
                <a:ext uri="{FF2B5EF4-FFF2-40B4-BE49-F238E27FC236}">
                  <a16:creationId xmlns:a16="http://schemas.microsoft.com/office/drawing/2014/main" id="{023B45AE-6041-406E-91BC-C4A07C279B1C}"/>
                </a:ext>
              </a:extLst>
            </p:cNvPr>
            <p:cNvSpPr/>
            <p:nvPr/>
          </p:nvSpPr>
          <p:spPr>
            <a:xfrm>
              <a:off x="3367405" y="1713194"/>
              <a:ext cx="290195" cy="296545"/>
            </a:xfrm>
            <a:custGeom>
              <a:avLst/>
              <a:gdLst/>
              <a:ahLst/>
              <a:cxnLst/>
              <a:rect l="l" t="t" r="r" b="b"/>
              <a:pathLst>
                <a:path w="290195" h="296544">
                  <a:moveTo>
                    <a:pt x="279256" y="36702"/>
                  </a:moveTo>
                  <a:lnTo>
                    <a:pt x="237147" y="36702"/>
                  </a:lnTo>
                  <a:lnTo>
                    <a:pt x="237947" y="37122"/>
                  </a:lnTo>
                  <a:lnTo>
                    <a:pt x="237846" y="39852"/>
                  </a:lnTo>
                  <a:lnTo>
                    <a:pt x="228343" y="87425"/>
                  </a:lnTo>
                  <a:lnTo>
                    <a:pt x="205809" y="140982"/>
                  </a:lnTo>
                  <a:lnTo>
                    <a:pt x="182486" y="176415"/>
                  </a:lnTo>
                  <a:lnTo>
                    <a:pt x="140411" y="219649"/>
                  </a:lnTo>
                  <a:lnTo>
                    <a:pt x="89725" y="252387"/>
                  </a:lnTo>
                  <a:lnTo>
                    <a:pt x="49949" y="268136"/>
                  </a:lnTo>
                  <a:lnTo>
                    <a:pt x="8267" y="277723"/>
                  </a:lnTo>
                  <a:lnTo>
                    <a:pt x="3289" y="278549"/>
                  </a:lnTo>
                  <a:lnTo>
                    <a:pt x="0" y="282816"/>
                  </a:lnTo>
                  <a:lnTo>
                    <a:pt x="685" y="292569"/>
                  </a:lnTo>
                  <a:lnTo>
                    <a:pt x="4813" y="296506"/>
                  </a:lnTo>
                  <a:lnTo>
                    <a:pt x="12585" y="296405"/>
                  </a:lnTo>
                  <a:lnTo>
                    <a:pt x="64560" y="283853"/>
                  </a:lnTo>
                  <a:lnTo>
                    <a:pt x="107361" y="265266"/>
                  </a:lnTo>
                  <a:lnTo>
                    <a:pt x="146401" y="239737"/>
                  </a:lnTo>
                  <a:lnTo>
                    <a:pt x="181648" y="207263"/>
                  </a:lnTo>
                  <a:lnTo>
                    <a:pt x="207877" y="174693"/>
                  </a:lnTo>
                  <a:lnTo>
                    <a:pt x="228723" y="139396"/>
                  </a:lnTo>
                  <a:lnTo>
                    <a:pt x="244202" y="101416"/>
                  </a:lnTo>
                  <a:lnTo>
                    <a:pt x="254330" y="60794"/>
                  </a:lnTo>
                  <a:lnTo>
                    <a:pt x="256398" y="47231"/>
                  </a:lnTo>
                  <a:lnTo>
                    <a:pt x="257517" y="39852"/>
                  </a:lnTo>
                  <a:lnTo>
                    <a:pt x="281520" y="39852"/>
                  </a:lnTo>
                  <a:lnTo>
                    <a:pt x="279256" y="36702"/>
                  </a:lnTo>
                  <a:close/>
                </a:path>
                <a:path w="290195" h="296544">
                  <a:moveTo>
                    <a:pt x="281520" y="39852"/>
                  </a:moveTo>
                  <a:lnTo>
                    <a:pt x="257517" y="39852"/>
                  </a:lnTo>
                  <a:lnTo>
                    <a:pt x="266268" y="51955"/>
                  </a:lnTo>
                  <a:lnTo>
                    <a:pt x="274307" y="62966"/>
                  </a:lnTo>
                  <a:lnTo>
                    <a:pt x="279958" y="64236"/>
                  </a:lnTo>
                  <a:lnTo>
                    <a:pt x="289293" y="57607"/>
                  </a:lnTo>
                  <a:lnTo>
                    <a:pt x="289928" y="51600"/>
                  </a:lnTo>
                  <a:lnTo>
                    <a:pt x="281520" y="39852"/>
                  </a:lnTo>
                  <a:close/>
                </a:path>
                <a:path w="290195" h="296544">
                  <a:moveTo>
                    <a:pt x="246811" y="0"/>
                  </a:moveTo>
                  <a:lnTo>
                    <a:pt x="214192" y="32513"/>
                  </a:lnTo>
                  <a:lnTo>
                    <a:pt x="202018" y="53632"/>
                  </a:lnTo>
                  <a:lnTo>
                    <a:pt x="204431" y="56451"/>
                  </a:lnTo>
                  <a:lnTo>
                    <a:pt x="211772" y="59347"/>
                  </a:lnTo>
                  <a:lnTo>
                    <a:pt x="215366" y="58750"/>
                  </a:lnTo>
                  <a:lnTo>
                    <a:pt x="237147" y="36702"/>
                  </a:lnTo>
                  <a:lnTo>
                    <a:pt x="279256" y="36702"/>
                  </a:lnTo>
                  <a:lnTo>
                    <a:pt x="266065" y="18351"/>
                  </a:lnTo>
                  <a:lnTo>
                    <a:pt x="261747" y="12217"/>
                  </a:lnTo>
                  <a:lnTo>
                    <a:pt x="253352" y="1028"/>
                  </a:lnTo>
                  <a:lnTo>
                    <a:pt x="24681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3">
              <a:extLst>
                <a:ext uri="{FF2B5EF4-FFF2-40B4-BE49-F238E27FC236}">
                  <a16:creationId xmlns:a16="http://schemas.microsoft.com/office/drawing/2014/main" id="{440BC59A-F694-4B49-9A0F-9C2B054C8289}"/>
                </a:ext>
              </a:extLst>
            </p:cNvPr>
            <p:cNvSpPr/>
            <p:nvPr/>
          </p:nvSpPr>
          <p:spPr>
            <a:xfrm>
              <a:off x="3022667" y="1439088"/>
              <a:ext cx="281940" cy="297180"/>
            </a:xfrm>
            <a:custGeom>
              <a:avLst/>
              <a:gdLst/>
              <a:ahLst/>
              <a:cxnLst/>
              <a:rect l="l" t="t" r="r" b="b"/>
              <a:pathLst>
                <a:path w="281939" h="297180">
                  <a:moveTo>
                    <a:pt x="12649" y="231165"/>
                  </a:moveTo>
                  <a:lnTo>
                    <a:pt x="2044" y="234657"/>
                  </a:lnTo>
                  <a:lnTo>
                    <a:pt x="0" y="240855"/>
                  </a:lnTo>
                  <a:lnTo>
                    <a:pt x="10967" y="257939"/>
                  </a:lnTo>
                  <a:lnTo>
                    <a:pt x="18049" y="268846"/>
                  </a:lnTo>
                  <a:lnTo>
                    <a:pt x="25175" y="279724"/>
                  </a:lnTo>
                  <a:lnTo>
                    <a:pt x="35928" y="296011"/>
                  </a:lnTo>
                  <a:lnTo>
                    <a:pt x="42786" y="296583"/>
                  </a:lnTo>
                  <a:lnTo>
                    <a:pt x="51003" y="288759"/>
                  </a:lnTo>
                  <a:lnTo>
                    <a:pt x="54292" y="285343"/>
                  </a:lnTo>
                  <a:lnTo>
                    <a:pt x="79615" y="259841"/>
                  </a:lnTo>
                  <a:lnTo>
                    <a:pt x="52031" y="259841"/>
                  </a:lnTo>
                  <a:lnTo>
                    <a:pt x="51244" y="259460"/>
                  </a:lnTo>
                  <a:lnTo>
                    <a:pt x="51900" y="254876"/>
                  </a:lnTo>
                  <a:lnTo>
                    <a:pt x="32105" y="254876"/>
                  </a:lnTo>
                  <a:lnTo>
                    <a:pt x="30429" y="252552"/>
                  </a:lnTo>
                  <a:lnTo>
                    <a:pt x="26149" y="246329"/>
                  </a:lnTo>
                  <a:lnTo>
                    <a:pt x="22665" y="240855"/>
                  </a:lnTo>
                  <a:lnTo>
                    <a:pt x="16370" y="232625"/>
                  </a:lnTo>
                  <a:lnTo>
                    <a:pt x="12649" y="231165"/>
                  </a:lnTo>
                  <a:close/>
                </a:path>
                <a:path w="281939" h="297180">
                  <a:moveTo>
                    <a:pt x="77254" y="235165"/>
                  </a:moveTo>
                  <a:lnTo>
                    <a:pt x="71691" y="240144"/>
                  </a:lnTo>
                  <a:lnTo>
                    <a:pt x="70637" y="241388"/>
                  </a:lnTo>
                  <a:lnTo>
                    <a:pt x="52031" y="259841"/>
                  </a:lnTo>
                  <a:lnTo>
                    <a:pt x="79615" y="259841"/>
                  </a:lnTo>
                  <a:lnTo>
                    <a:pt x="90373" y="248945"/>
                  </a:lnTo>
                  <a:lnTo>
                    <a:pt x="90576" y="243077"/>
                  </a:lnTo>
                  <a:lnTo>
                    <a:pt x="83388" y="235242"/>
                  </a:lnTo>
                  <a:lnTo>
                    <a:pt x="77254" y="235165"/>
                  </a:lnTo>
                  <a:close/>
                </a:path>
                <a:path w="281939" h="297180">
                  <a:moveTo>
                    <a:pt x="277418" y="0"/>
                  </a:moveTo>
                  <a:lnTo>
                    <a:pt x="225617" y="12550"/>
                  </a:lnTo>
                  <a:lnTo>
                    <a:pt x="186715" y="28809"/>
                  </a:lnTo>
                  <a:lnTo>
                    <a:pt x="150737" y="50746"/>
                  </a:lnTo>
                  <a:lnTo>
                    <a:pt x="117754" y="78473"/>
                  </a:lnTo>
                  <a:lnTo>
                    <a:pt x="88871" y="111070"/>
                  </a:lnTo>
                  <a:lnTo>
                    <a:pt x="65778" y="146848"/>
                  </a:lnTo>
                  <a:lnTo>
                    <a:pt x="48397" y="185738"/>
                  </a:lnTo>
                  <a:lnTo>
                    <a:pt x="36652" y="227672"/>
                  </a:lnTo>
                  <a:lnTo>
                    <a:pt x="32105" y="254876"/>
                  </a:lnTo>
                  <a:lnTo>
                    <a:pt x="51900" y="254876"/>
                  </a:lnTo>
                  <a:lnTo>
                    <a:pt x="52224" y="252552"/>
                  </a:lnTo>
                  <a:lnTo>
                    <a:pt x="52933" y="246113"/>
                  </a:lnTo>
                  <a:lnTo>
                    <a:pt x="54127" y="239509"/>
                  </a:lnTo>
                  <a:lnTo>
                    <a:pt x="68070" y="188454"/>
                  </a:lnTo>
                  <a:lnTo>
                    <a:pt x="90547" y="142692"/>
                  </a:lnTo>
                  <a:lnTo>
                    <a:pt x="121592" y="102276"/>
                  </a:lnTo>
                  <a:lnTo>
                    <a:pt x="161239" y="67259"/>
                  </a:lnTo>
                  <a:lnTo>
                    <a:pt x="213898" y="37555"/>
                  </a:lnTo>
                  <a:lnTo>
                    <a:pt x="272034" y="20700"/>
                  </a:lnTo>
                  <a:lnTo>
                    <a:pt x="276682" y="19875"/>
                  </a:lnTo>
                  <a:lnTo>
                    <a:pt x="279514" y="17335"/>
                  </a:lnTo>
                  <a:lnTo>
                    <a:pt x="281660" y="7467"/>
                  </a:lnTo>
                  <a:lnTo>
                    <a:pt x="277418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4">
              <a:extLst>
                <a:ext uri="{FF2B5EF4-FFF2-40B4-BE49-F238E27FC236}">
                  <a16:creationId xmlns:a16="http://schemas.microsoft.com/office/drawing/2014/main" id="{8E55ACEF-0BA3-419E-BAE9-93B48E597638}"/>
                </a:ext>
              </a:extLst>
            </p:cNvPr>
            <p:cNvSpPr/>
            <p:nvPr/>
          </p:nvSpPr>
          <p:spPr>
            <a:xfrm>
              <a:off x="3137350" y="1866977"/>
              <a:ext cx="406400" cy="19685"/>
            </a:xfrm>
            <a:custGeom>
              <a:avLst/>
              <a:gdLst/>
              <a:ahLst/>
              <a:cxnLst/>
              <a:rect l="l" t="t" r="r" b="b"/>
              <a:pathLst>
                <a:path w="406400" h="19685">
                  <a:moveTo>
                    <a:pt x="17157" y="0"/>
                  </a:moveTo>
                  <a:lnTo>
                    <a:pt x="4317" y="177"/>
                  </a:lnTo>
                  <a:lnTo>
                    <a:pt x="457" y="4152"/>
                  </a:lnTo>
                  <a:lnTo>
                    <a:pt x="0" y="14312"/>
                  </a:lnTo>
                  <a:lnTo>
                    <a:pt x="3378" y="18376"/>
                  </a:lnTo>
                  <a:lnTo>
                    <a:pt x="10528" y="19443"/>
                  </a:lnTo>
                  <a:lnTo>
                    <a:pt x="12547" y="19481"/>
                  </a:lnTo>
                  <a:lnTo>
                    <a:pt x="202933" y="19494"/>
                  </a:lnTo>
                  <a:lnTo>
                    <a:pt x="393445" y="19481"/>
                  </a:lnTo>
                  <a:lnTo>
                    <a:pt x="395592" y="19430"/>
                  </a:lnTo>
                  <a:lnTo>
                    <a:pt x="402551" y="18287"/>
                  </a:lnTo>
                  <a:lnTo>
                    <a:pt x="405828" y="14122"/>
                  </a:lnTo>
                  <a:lnTo>
                    <a:pt x="405345" y="4216"/>
                  </a:lnTo>
                  <a:lnTo>
                    <a:pt x="401599" y="330"/>
                  </a:lnTo>
                  <a:lnTo>
                    <a:pt x="401018" y="317"/>
                  </a:lnTo>
                  <a:lnTo>
                    <a:pt x="24650" y="317"/>
                  </a:lnTo>
                  <a:lnTo>
                    <a:pt x="17157" y="0"/>
                  </a:lnTo>
                  <a:close/>
                </a:path>
                <a:path w="406400" h="19685">
                  <a:moveTo>
                    <a:pt x="388238" y="38"/>
                  </a:moveTo>
                  <a:lnTo>
                    <a:pt x="24650" y="317"/>
                  </a:lnTo>
                  <a:lnTo>
                    <a:pt x="401018" y="317"/>
                  </a:lnTo>
                  <a:lnTo>
                    <a:pt x="388238" y="38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307554" y="1570769"/>
            <a:ext cx="460375" cy="395199"/>
            <a:chOff x="152400" y="1407115"/>
            <a:chExt cx="634932" cy="634410"/>
          </a:xfrm>
        </p:grpSpPr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7BBC03F3-72FF-4E70-B95C-C9F67A9AEB99}"/>
                </a:ext>
              </a:extLst>
            </p:cNvPr>
            <p:cNvSpPr/>
            <p:nvPr/>
          </p:nvSpPr>
          <p:spPr>
            <a:xfrm>
              <a:off x="296146" y="1506874"/>
              <a:ext cx="327660" cy="222885"/>
            </a:xfrm>
            <a:custGeom>
              <a:avLst/>
              <a:gdLst/>
              <a:ahLst/>
              <a:cxnLst/>
              <a:rect l="l" t="t" r="r" b="b"/>
              <a:pathLst>
                <a:path w="327659" h="222885">
                  <a:moveTo>
                    <a:pt x="4673" y="198107"/>
                  </a:moveTo>
                  <a:lnTo>
                    <a:pt x="1181" y="200926"/>
                  </a:lnTo>
                  <a:lnTo>
                    <a:pt x="0" y="208851"/>
                  </a:lnTo>
                  <a:lnTo>
                    <a:pt x="2590" y="212585"/>
                  </a:lnTo>
                  <a:lnTo>
                    <a:pt x="46896" y="220224"/>
                  </a:lnTo>
                  <a:lnTo>
                    <a:pt x="83489" y="222389"/>
                  </a:lnTo>
                  <a:lnTo>
                    <a:pt x="143355" y="215316"/>
                  </a:lnTo>
                  <a:lnTo>
                    <a:pt x="163914" y="207187"/>
                  </a:lnTo>
                  <a:lnTo>
                    <a:pt x="78473" y="207187"/>
                  </a:lnTo>
                  <a:lnTo>
                    <a:pt x="108361" y="198747"/>
                  </a:lnTo>
                  <a:lnTo>
                    <a:pt x="23726" y="198747"/>
                  </a:lnTo>
                  <a:lnTo>
                    <a:pt x="8712" y="198412"/>
                  </a:lnTo>
                  <a:lnTo>
                    <a:pt x="4673" y="198107"/>
                  </a:lnTo>
                  <a:close/>
                </a:path>
                <a:path w="327659" h="222885">
                  <a:moveTo>
                    <a:pt x="288163" y="74396"/>
                  </a:moveTo>
                  <a:lnTo>
                    <a:pt x="284213" y="75399"/>
                  </a:lnTo>
                  <a:lnTo>
                    <a:pt x="282524" y="76669"/>
                  </a:lnTo>
                  <a:lnTo>
                    <a:pt x="281482" y="78422"/>
                  </a:lnTo>
                  <a:lnTo>
                    <a:pt x="255157" y="118641"/>
                  </a:lnTo>
                  <a:lnTo>
                    <a:pt x="223748" y="154321"/>
                  </a:lnTo>
                  <a:lnTo>
                    <a:pt x="185201" y="182769"/>
                  </a:lnTo>
                  <a:lnTo>
                    <a:pt x="137460" y="201289"/>
                  </a:lnTo>
                  <a:lnTo>
                    <a:pt x="78473" y="207187"/>
                  </a:lnTo>
                  <a:lnTo>
                    <a:pt x="163914" y="207187"/>
                  </a:lnTo>
                  <a:lnTo>
                    <a:pt x="192251" y="195983"/>
                  </a:lnTo>
                  <a:lnTo>
                    <a:pt x="231933" y="167223"/>
                  </a:lnTo>
                  <a:lnTo>
                    <a:pt x="264156" y="131868"/>
                  </a:lnTo>
                  <a:lnTo>
                    <a:pt x="290677" y="92748"/>
                  </a:lnTo>
                  <a:lnTo>
                    <a:pt x="325418" y="92748"/>
                  </a:lnTo>
                  <a:lnTo>
                    <a:pt x="324252" y="85852"/>
                  </a:lnTo>
                  <a:lnTo>
                    <a:pt x="308800" y="85852"/>
                  </a:lnTo>
                  <a:lnTo>
                    <a:pt x="291973" y="75755"/>
                  </a:lnTo>
                  <a:lnTo>
                    <a:pt x="290258" y="74701"/>
                  </a:lnTo>
                  <a:lnTo>
                    <a:pt x="288163" y="74396"/>
                  </a:lnTo>
                  <a:close/>
                </a:path>
                <a:path w="327659" h="222885">
                  <a:moveTo>
                    <a:pt x="302501" y="0"/>
                  </a:moveTo>
                  <a:lnTo>
                    <a:pt x="214414" y="37376"/>
                  </a:lnTo>
                  <a:lnTo>
                    <a:pt x="212598" y="40043"/>
                  </a:lnTo>
                  <a:lnTo>
                    <a:pt x="212445" y="46012"/>
                  </a:lnTo>
                  <a:lnTo>
                    <a:pt x="214096" y="48768"/>
                  </a:lnTo>
                  <a:lnTo>
                    <a:pt x="241871" y="62306"/>
                  </a:lnTo>
                  <a:lnTo>
                    <a:pt x="201843" y="123586"/>
                  </a:lnTo>
                  <a:lnTo>
                    <a:pt x="153211" y="163198"/>
                  </a:lnTo>
                  <a:lnTo>
                    <a:pt x="102779" y="185813"/>
                  </a:lnTo>
                  <a:lnTo>
                    <a:pt x="57349" y="196105"/>
                  </a:lnTo>
                  <a:lnTo>
                    <a:pt x="23726" y="198747"/>
                  </a:lnTo>
                  <a:lnTo>
                    <a:pt x="108361" y="198747"/>
                  </a:lnTo>
                  <a:lnTo>
                    <a:pt x="155459" y="178710"/>
                  </a:lnTo>
                  <a:lnTo>
                    <a:pt x="194432" y="151503"/>
                  </a:lnTo>
                  <a:lnTo>
                    <a:pt x="229849" y="113112"/>
                  </a:lnTo>
                  <a:lnTo>
                    <a:pt x="258800" y="61633"/>
                  </a:lnTo>
                  <a:lnTo>
                    <a:pt x="260375" y="57899"/>
                  </a:lnTo>
                  <a:lnTo>
                    <a:pt x="258762" y="53606"/>
                  </a:lnTo>
                  <a:lnTo>
                    <a:pt x="238506" y="43713"/>
                  </a:lnTo>
                  <a:lnTo>
                    <a:pt x="297434" y="18707"/>
                  </a:lnTo>
                  <a:lnTo>
                    <a:pt x="312896" y="18707"/>
                  </a:lnTo>
                  <a:lnTo>
                    <a:pt x="310857" y="6654"/>
                  </a:lnTo>
                  <a:lnTo>
                    <a:pt x="310451" y="4368"/>
                  </a:lnTo>
                  <a:lnTo>
                    <a:pt x="309054" y="2362"/>
                  </a:lnTo>
                  <a:lnTo>
                    <a:pt x="304965" y="127"/>
                  </a:lnTo>
                  <a:lnTo>
                    <a:pt x="302501" y="0"/>
                  </a:lnTo>
                  <a:close/>
                </a:path>
                <a:path w="327659" h="222885">
                  <a:moveTo>
                    <a:pt x="325418" y="92748"/>
                  </a:moveTo>
                  <a:lnTo>
                    <a:pt x="290677" y="92748"/>
                  </a:lnTo>
                  <a:lnTo>
                    <a:pt x="317690" y="108953"/>
                  </a:lnTo>
                  <a:lnTo>
                    <a:pt x="320903" y="108851"/>
                  </a:lnTo>
                  <a:lnTo>
                    <a:pt x="325818" y="105498"/>
                  </a:lnTo>
                  <a:lnTo>
                    <a:pt x="327063" y="102552"/>
                  </a:lnTo>
                  <a:lnTo>
                    <a:pt x="325418" y="92748"/>
                  </a:lnTo>
                  <a:close/>
                </a:path>
                <a:path w="327659" h="222885">
                  <a:moveTo>
                    <a:pt x="312896" y="18707"/>
                  </a:moveTo>
                  <a:lnTo>
                    <a:pt x="297434" y="18707"/>
                  </a:lnTo>
                  <a:lnTo>
                    <a:pt x="308800" y="85852"/>
                  </a:lnTo>
                  <a:lnTo>
                    <a:pt x="324252" y="85852"/>
                  </a:lnTo>
                  <a:lnTo>
                    <a:pt x="312896" y="18707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D4371548-4E2E-4ACB-AC34-7DC86FC968B5}"/>
                </a:ext>
              </a:extLst>
            </p:cNvPr>
            <p:cNvSpPr/>
            <p:nvPr/>
          </p:nvSpPr>
          <p:spPr>
            <a:xfrm>
              <a:off x="303090" y="1802455"/>
              <a:ext cx="88315" cy="12269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97251B0F-83B4-4259-985C-57B0AD89A9D5}"/>
                </a:ext>
              </a:extLst>
            </p:cNvPr>
            <p:cNvSpPr/>
            <p:nvPr/>
          </p:nvSpPr>
          <p:spPr>
            <a:xfrm>
              <a:off x="411487" y="1748747"/>
              <a:ext cx="88303" cy="17640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>
              <a:extLst>
                <a:ext uri="{FF2B5EF4-FFF2-40B4-BE49-F238E27FC236}">
                  <a16:creationId xmlns:a16="http://schemas.microsoft.com/office/drawing/2014/main" id="{FEF032CD-5092-46F2-BECB-DCFCFA424863}"/>
                </a:ext>
              </a:extLst>
            </p:cNvPr>
            <p:cNvSpPr/>
            <p:nvPr/>
          </p:nvSpPr>
          <p:spPr>
            <a:xfrm>
              <a:off x="530575" y="1684290"/>
              <a:ext cx="88315" cy="24085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>
              <a:extLst>
                <a:ext uri="{FF2B5EF4-FFF2-40B4-BE49-F238E27FC236}">
                  <a16:creationId xmlns:a16="http://schemas.microsoft.com/office/drawing/2014/main" id="{8B41CA3A-0283-44BD-B202-B5DDCE72DECB}"/>
                </a:ext>
              </a:extLst>
            </p:cNvPr>
            <p:cNvSpPr/>
            <p:nvPr/>
          </p:nvSpPr>
          <p:spPr>
            <a:xfrm>
              <a:off x="185576" y="1755775"/>
              <a:ext cx="295910" cy="285750"/>
            </a:xfrm>
            <a:custGeom>
              <a:avLst/>
              <a:gdLst/>
              <a:ahLst/>
              <a:cxnLst/>
              <a:rect l="l" t="t" r="r" b="b"/>
              <a:pathLst>
                <a:path w="295909" h="285750">
                  <a:moveTo>
                    <a:pt x="14681" y="0"/>
                  </a:moveTo>
                  <a:lnTo>
                    <a:pt x="3314" y="1727"/>
                  </a:lnTo>
                  <a:lnTo>
                    <a:pt x="0" y="6553"/>
                  </a:lnTo>
                  <a:lnTo>
                    <a:pt x="990" y="12941"/>
                  </a:lnTo>
                  <a:lnTo>
                    <a:pt x="12158" y="59710"/>
                  </a:lnTo>
                  <a:lnTo>
                    <a:pt x="31318" y="103746"/>
                  </a:lnTo>
                  <a:lnTo>
                    <a:pt x="58607" y="145472"/>
                  </a:lnTo>
                  <a:lnTo>
                    <a:pt x="90873" y="180838"/>
                  </a:lnTo>
                  <a:lnTo>
                    <a:pt x="128120" y="209812"/>
                  </a:lnTo>
                  <a:lnTo>
                    <a:pt x="170352" y="232363"/>
                  </a:lnTo>
                  <a:lnTo>
                    <a:pt x="217576" y="248462"/>
                  </a:lnTo>
                  <a:lnTo>
                    <a:pt x="246608" y="254393"/>
                  </a:lnTo>
                  <a:lnTo>
                    <a:pt x="246100" y="254787"/>
                  </a:lnTo>
                  <a:lnTo>
                    <a:pt x="245770" y="255130"/>
                  </a:lnTo>
                  <a:lnTo>
                    <a:pt x="238671" y="258698"/>
                  </a:lnTo>
                  <a:lnTo>
                    <a:pt x="231952" y="261988"/>
                  </a:lnTo>
                  <a:lnTo>
                    <a:pt x="219443" y="268414"/>
                  </a:lnTo>
                  <a:lnTo>
                    <a:pt x="217398" y="273850"/>
                  </a:lnTo>
                  <a:lnTo>
                    <a:pt x="222592" y="284149"/>
                  </a:lnTo>
                  <a:lnTo>
                    <a:pt x="228333" y="285635"/>
                  </a:lnTo>
                  <a:lnTo>
                    <a:pt x="294665" y="252298"/>
                  </a:lnTo>
                  <a:lnTo>
                    <a:pt x="295770" y="244982"/>
                  </a:lnTo>
                  <a:lnTo>
                    <a:pt x="286821" y="235978"/>
                  </a:lnTo>
                  <a:lnTo>
                    <a:pt x="258279" y="235978"/>
                  </a:lnTo>
                  <a:lnTo>
                    <a:pt x="254457" y="235470"/>
                  </a:lnTo>
                  <a:lnTo>
                    <a:pt x="199402" y="223111"/>
                  </a:lnTo>
                  <a:lnTo>
                    <a:pt x="156173" y="204165"/>
                  </a:lnTo>
                  <a:lnTo>
                    <a:pt x="117118" y="177684"/>
                  </a:lnTo>
                  <a:lnTo>
                    <a:pt x="82232" y="143751"/>
                  </a:lnTo>
                  <a:lnTo>
                    <a:pt x="41613" y="81403"/>
                  </a:lnTo>
                  <a:lnTo>
                    <a:pt x="20205" y="10045"/>
                  </a:lnTo>
                  <a:lnTo>
                    <a:pt x="19215" y="3759"/>
                  </a:lnTo>
                  <a:lnTo>
                    <a:pt x="14681" y="0"/>
                  </a:lnTo>
                  <a:close/>
                </a:path>
                <a:path w="295909" h="285750">
                  <a:moveTo>
                    <a:pt x="245186" y="194271"/>
                  </a:moveTo>
                  <a:lnTo>
                    <a:pt x="239166" y="194513"/>
                  </a:lnTo>
                  <a:lnTo>
                    <a:pt x="231927" y="201942"/>
                  </a:lnTo>
                  <a:lnTo>
                    <a:pt x="231965" y="208013"/>
                  </a:lnTo>
                  <a:lnTo>
                    <a:pt x="237451" y="213931"/>
                  </a:lnTo>
                  <a:lnTo>
                    <a:pt x="258927" y="235013"/>
                  </a:lnTo>
                  <a:lnTo>
                    <a:pt x="258279" y="235978"/>
                  </a:lnTo>
                  <a:lnTo>
                    <a:pt x="286821" y="235978"/>
                  </a:lnTo>
                  <a:lnTo>
                    <a:pt x="280911" y="230098"/>
                  </a:lnTo>
                  <a:lnTo>
                    <a:pt x="256057" y="205041"/>
                  </a:lnTo>
                  <a:lnTo>
                    <a:pt x="245186" y="194271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>
              <a:extLst>
                <a:ext uri="{FF2B5EF4-FFF2-40B4-BE49-F238E27FC236}">
                  <a16:creationId xmlns:a16="http://schemas.microsoft.com/office/drawing/2014/main" id="{CD41A0FF-AA68-4714-BE13-91F49B63F679}"/>
                </a:ext>
              </a:extLst>
            </p:cNvPr>
            <p:cNvSpPr/>
            <p:nvPr/>
          </p:nvSpPr>
          <p:spPr>
            <a:xfrm>
              <a:off x="457663" y="1407115"/>
              <a:ext cx="296545" cy="288290"/>
            </a:xfrm>
            <a:custGeom>
              <a:avLst/>
              <a:gdLst/>
              <a:ahLst/>
              <a:cxnLst/>
              <a:rect l="l" t="t" r="r" b="b"/>
              <a:pathLst>
                <a:path w="296545" h="288289">
                  <a:moveTo>
                    <a:pt x="115775" y="49999"/>
                  </a:moveTo>
                  <a:lnTo>
                    <a:pt x="36982" y="49999"/>
                  </a:lnTo>
                  <a:lnTo>
                    <a:pt x="43345" y="50901"/>
                  </a:lnTo>
                  <a:lnTo>
                    <a:pt x="48755" y="51536"/>
                  </a:lnTo>
                  <a:lnTo>
                    <a:pt x="54101" y="52451"/>
                  </a:lnTo>
                  <a:lnTo>
                    <a:pt x="101430" y="64736"/>
                  </a:lnTo>
                  <a:lnTo>
                    <a:pt x="144395" y="84596"/>
                  </a:lnTo>
                  <a:lnTo>
                    <a:pt x="183032" y="111935"/>
                  </a:lnTo>
                  <a:lnTo>
                    <a:pt x="217373" y="146659"/>
                  </a:lnTo>
                  <a:lnTo>
                    <a:pt x="247015" y="190239"/>
                  </a:lnTo>
                  <a:lnTo>
                    <a:pt x="267017" y="239001"/>
                  </a:lnTo>
                  <a:lnTo>
                    <a:pt x="276987" y="283489"/>
                  </a:lnTo>
                  <a:lnTo>
                    <a:pt x="279717" y="286854"/>
                  </a:lnTo>
                  <a:lnTo>
                    <a:pt x="291846" y="287909"/>
                  </a:lnTo>
                  <a:lnTo>
                    <a:pt x="296240" y="282638"/>
                  </a:lnTo>
                  <a:lnTo>
                    <a:pt x="295021" y="274599"/>
                  </a:lnTo>
                  <a:lnTo>
                    <a:pt x="285705" y="233310"/>
                  </a:lnTo>
                  <a:lnTo>
                    <a:pt x="267615" y="188100"/>
                  </a:lnTo>
                  <a:lnTo>
                    <a:pt x="229985" y="131416"/>
                  </a:lnTo>
                  <a:lnTo>
                    <a:pt x="175156" y="81413"/>
                  </a:lnTo>
                  <a:lnTo>
                    <a:pt x="141738" y="61136"/>
                  </a:lnTo>
                  <a:lnTo>
                    <a:pt x="115775" y="49999"/>
                  </a:lnTo>
                  <a:close/>
                </a:path>
                <a:path w="296545" h="288289">
                  <a:moveTo>
                    <a:pt x="63703" y="0"/>
                  </a:moveTo>
                  <a:lnTo>
                    <a:pt x="1015" y="34226"/>
                  </a:lnTo>
                  <a:lnTo>
                    <a:pt x="0" y="41021"/>
                  </a:lnTo>
                  <a:lnTo>
                    <a:pt x="11139" y="52451"/>
                  </a:lnTo>
                  <a:lnTo>
                    <a:pt x="16509" y="57594"/>
                  </a:lnTo>
                  <a:lnTo>
                    <a:pt x="37576" y="78483"/>
                  </a:lnTo>
                  <a:lnTo>
                    <a:pt x="42875" y="83642"/>
                  </a:lnTo>
                  <a:lnTo>
                    <a:pt x="46608" y="87236"/>
                  </a:lnTo>
                  <a:lnTo>
                    <a:pt x="52057" y="87223"/>
                  </a:lnTo>
                  <a:lnTo>
                    <a:pt x="59689" y="80518"/>
                  </a:lnTo>
                  <a:lnTo>
                    <a:pt x="60299" y="74993"/>
                  </a:lnTo>
                  <a:lnTo>
                    <a:pt x="56349" y="69659"/>
                  </a:lnTo>
                  <a:lnTo>
                    <a:pt x="55333" y="68719"/>
                  </a:lnTo>
                  <a:lnTo>
                    <a:pt x="54381" y="67729"/>
                  </a:lnTo>
                  <a:lnTo>
                    <a:pt x="36982" y="49999"/>
                  </a:lnTo>
                  <a:lnTo>
                    <a:pt x="115775" y="49999"/>
                  </a:lnTo>
                  <a:lnTo>
                    <a:pt x="105805" y="45723"/>
                  </a:lnTo>
                  <a:lnTo>
                    <a:pt x="67360" y="35217"/>
                  </a:lnTo>
                  <a:lnTo>
                    <a:pt x="60794" y="33896"/>
                  </a:lnTo>
                  <a:lnTo>
                    <a:pt x="54178" y="32867"/>
                  </a:lnTo>
                  <a:lnTo>
                    <a:pt x="46697" y="31559"/>
                  </a:lnTo>
                  <a:lnTo>
                    <a:pt x="48767" y="30327"/>
                  </a:lnTo>
                  <a:lnTo>
                    <a:pt x="50088" y="29502"/>
                  </a:lnTo>
                  <a:lnTo>
                    <a:pt x="57035" y="25692"/>
                  </a:lnTo>
                  <a:lnTo>
                    <a:pt x="62712" y="22809"/>
                  </a:lnTo>
                  <a:lnTo>
                    <a:pt x="70129" y="18402"/>
                  </a:lnTo>
                  <a:lnTo>
                    <a:pt x="72047" y="16687"/>
                  </a:lnTo>
                  <a:lnTo>
                    <a:pt x="75361" y="11099"/>
                  </a:lnTo>
                  <a:lnTo>
                    <a:pt x="74294" y="6426"/>
                  </a:lnTo>
                  <a:lnTo>
                    <a:pt x="67945" y="444"/>
                  </a:lnTo>
                  <a:lnTo>
                    <a:pt x="63703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>
              <a:extLst>
                <a:ext uri="{FF2B5EF4-FFF2-40B4-BE49-F238E27FC236}">
                  <a16:creationId xmlns:a16="http://schemas.microsoft.com/office/drawing/2014/main" id="{F0A9074B-CBC1-468A-912E-DFC3225547BE}"/>
                </a:ext>
              </a:extLst>
            </p:cNvPr>
            <p:cNvSpPr/>
            <p:nvPr/>
          </p:nvSpPr>
          <p:spPr>
            <a:xfrm>
              <a:off x="497137" y="1713194"/>
              <a:ext cx="290195" cy="296545"/>
            </a:xfrm>
            <a:custGeom>
              <a:avLst/>
              <a:gdLst/>
              <a:ahLst/>
              <a:cxnLst/>
              <a:rect l="l" t="t" r="r" b="b"/>
              <a:pathLst>
                <a:path w="290195" h="296544">
                  <a:moveTo>
                    <a:pt x="279257" y="36702"/>
                  </a:moveTo>
                  <a:lnTo>
                    <a:pt x="237147" y="36702"/>
                  </a:lnTo>
                  <a:lnTo>
                    <a:pt x="237947" y="37122"/>
                  </a:lnTo>
                  <a:lnTo>
                    <a:pt x="237848" y="39852"/>
                  </a:lnTo>
                  <a:lnTo>
                    <a:pt x="228343" y="87425"/>
                  </a:lnTo>
                  <a:lnTo>
                    <a:pt x="205809" y="140982"/>
                  </a:lnTo>
                  <a:lnTo>
                    <a:pt x="182486" y="176415"/>
                  </a:lnTo>
                  <a:lnTo>
                    <a:pt x="140411" y="219649"/>
                  </a:lnTo>
                  <a:lnTo>
                    <a:pt x="89725" y="252387"/>
                  </a:lnTo>
                  <a:lnTo>
                    <a:pt x="49949" y="268136"/>
                  </a:lnTo>
                  <a:lnTo>
                    <a:pt x="8267" y="277723"/>
                  </a:lnTo>
                  <a:lnTo>
                    <a:pt x="3289" y="278549"/>
                  </a:lnTo>
                  <a:lnTo>
                    <a:pt x="0" y="282816"/>
                  </a:lnTo>
                  <a:lnTo>
                    <a:pt x="685" y="292569"/>
                  </a:lnTo>
                  <a:lnTo>
                    <a:pt x="4813" y="296506"/>
                  </a:lnTo>
                  <a:lnTo>
                    <a:pt x="12585" y="296392"/>
                  </a:lnTo>
                  <a:lnTo>
                    <a:pt x="64562" y="283853"/>
                  </a:lnTo>
                  <a:lnTo>
                    <a:pt x="107365" y="265266"/>
                  </a:lnTo>
                  <a:lnTo>
                    <a:pt x="146407" y="239737"/>
                  </a:lnTo>
                  <a:lnTo>
                    <a:pt x="181648" y="207263"/>
                  </a:lnTo>
                  <a:lnTo>
                    <a:pt x="207877" y="174693"/>
                  </a:lnTo>
                  <a:lnTo>
                    <a:pt x="228723" y="139396"/>
                  </a:lnTo>
                  <a:lnTo>
                    <a:pt x="244202" y="101416"/>
                  </a:lnTo>
                  <a:lnTo>
                    <a:pt x="254330" y="60794"/>
                  </a:lnTo>
                  <a:lnTo>
                    <a:pt x="256399" y="47218"/>
                  </a:lnTo>
                  <a:lnTo>
                    <a:pt x="257517" y="39852"/>
                  </a:lnTo>
                  <a:lnTo>
                    <a:pt x="281521" y="39852"/>
                  </a:lnTo>
                  <a:lnTo>
                    <a:pt x="279257" y="36702"/>
                  </a:lnTo>
                  <a:close/>
                </a:path>
                <a:path w="290195" h="296544">
                  <a:moveTo>
                    <a:pt x="281521" y="39852"/>
                  </a:moveTo>
                  <a:lnTo>
                    <a:pt x="257517" y="39852"/>
                  </a:lnTo>
                  <a:lnTo>
                    <a:pt x="266268" y="51955"/>
                  </a:lnTo>
                  <a:lnTo>
                    <a:pt x="274307" y="62966"/>
                  </a:lnTo>
                  <a:lnTo>
                    <a:pt x="279958" y="64236"/>
                  </a:lnTo>
                  <a:lnTo>
                    <a:pt x="289293" y="57607"/>
                  </a:lnTo>
                  <a:lnTo>
                    <a:pt x="289928" y="51600"/>
                  </a:lnTo>
                  <a:lnTo>
                    <a:pt x="281521" y="39852"/>
                  </a:lnTo>
                  <a:close/>
                </a:path>
                <a:path w="290195" h="296544">
                  <a:moveTo>
                    <a:pt x="246811" y="0"/>
                  </a:moveTo>
                  <a:lnTo>
                    <a:pt x="214192" y="32513"/>
                  </a:lnTo>
                  <a:lnTo>
                    <a:pt x="202018" y="53632"/>
                  </a:lnTo>
                  <a:lnTo>
                    <a:pt x="204431" y="56451"/>
                  </a:lnTo>
                  <a:lnTo>
                    <a:pt x="211772" y="59347"/>
                  </a:lnTo>
                  <a:lnTo>
                    <a:pt x="215366" y="58750"/>
                  </a:lnTo>
                  <a:lnTo>
                    <a:pt x="237147" y="36702"/>
                  </a:lnTo>
                  <a:lnTo>
                    <a:pt x="279257" y="36702"/>
                  </a:lnTo>
                  <a:lnTo>
                    <a:pt x="266065" y="18351"/>
                  </a:lnTo>
                  <a:lnTo>
                    <a:pt x="261759" y="12217"/>
                  </a:lnTo>
                  <a:lnTo>
                    <a:pt x="253352" y="1028"/>
                  </a:lnTo>
                  <a:lnTo>
                    <a:pt x="24681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>
              <a:extLst>
                <a:ext uri="{FF2B5EF4-FFF2-40B4-BE49-F238E27FC236}">
                  <a16:creationId xmlns:a16="http://schemas.microsoft.com/office/drawing/2014/main" id="{E1F9C430-F17A-470C-9A7C-EF8E99CC7C35}"/>
                </a:ext>
              </a:extLst>
            </p:cNvPr>
            <p:cNvSpPr/>
            <p:nvPr/>
          </p:nvSpPr>
          <p:spPr>
            <a:xfrm>
              <a:off x="152400" y="1439089"/>
              <a:ext cx="281940" cy="297180"/>
            </a:xfrm>
            <a:custGeom>
              <a:avLst/>
              <a:gdLst/>
              <a:ahLst/>
              <a:cxnLst/>
              <a:rect l="l" t="t" r="r" b="b"/>
              <a:pathLst>
                <a:path w="281940" h="297180">
                  <a:moveTo>
                    <a:pt x="12649" y="231165"/>
                  </a:moveTo>
                  <a:lnTo>
                    <a:pt x="2044" y="234657"/>
                  </a:lnTo>
                  <a:lnTo>
                    <a:pt x="0" y="240855"/>
                  </a:lnTo>
                  <a:lnTo>
                    <a:pt x="10967" y="257937"/>
                  </a:lnTo>
                  <a:lnTo>
                    <a:pt x="18049" y="268841"/>
                  </a:lnTo>
                  <a:lnTo>
                    <a:pt x="25175" y="279718"/>
                  </a:lnTo>
                  <a:lnTo>
                    <a:pt x="35928" y="296011"/>
                  </a:lnTo>
                  <a:lnTo>
                    <a:pt x="42786" y="296583"/>
                  </a:lnTo>
                  <a:lnTo>
                    <a:pt x="51003" y="288759"/>
                  </a:lnTo>
                  <a:lnTo>
                    <a:pt x="54292" y="285343"/>
                  </a:lnTo>
                  <a:lnTo>
                    <a:pt x="79602" y="259841"/>
                  </a:lnTo>
                  <a:lnTo>
                    <a:pt x="52031" y="259841"/>
                  </a:lnTo>
                  <a:lnTo>
                    <a:pt x="51244" y="259448"/>
                  </a:lnTo>
                  <a:lnTo>
                    <a:pt x="51900" y="254876"/>
                  </a:lnTo>
                  <a:lnTo>
                    <a:pt x="32105" y="254876"/>
                  </a:lnTo>
                  <a:lnTo>
                    <a:pt x="30441" y="252552"/>
                  </a:lnTo>
                  <a:lnTo>
                    <a:pt x="26149" y="246329"/>
                  </a:lnTo>
                  <a:lnTo>
                    <a:pt x="22665" y="240855"/>
                  </a:lnTo>
                  <a:lnTo>
                    <a:pt x="16370" y="232625"/>
                  </a:lnTo>
                  <a:lnTo>
                    <a:pt x="12649" y="231165"/>
                  </a:lnTo>
                  <a:close/>
                </a:path>
                <a:path w="281940" h="297180">
                  <a:moveTo>
                    <a:pt x="77254" y="235165"/>
                  </a:moveTo>
                  <a:lnTo>
                    <a:pt x="71691" y="240144"/>
                  </a:lnTo>
                  <a:lnTo>
                    <a:pt x="70637" y="241388"/>
                  </a:lnTo>
                  <a:lnTo>
                    <a:pt x="52031" y="259841"/>
                  </a:lnTo>
                  <a:lnTo>
                    <a:pt x="79602" y="259841"/>
                  </a:lnTo>
                  <a:lnTo>
                    <a:pt x="90385" y="248945"/>
                  </a:lnTo>
                  <a:lnTo>
                    <a:pt x="90576" y="243065"/>
                  </a:lnTo>
                  <a:lnTo>
                    <a:pt x="83388" y="235242"/>
                  </a:lnTo>
                  <a:lnTo>
                    <a:pt x="77254" y="235165"/>
                  </a:lnTo>
                  <a:close/>
                </a:path>
                <a:path w="281940" h="297180">
                  <a:moveTo>
                    <a:pt x="277431" y="0"/>
                  </a:moveTo>
                  <a:lnTo>
                    <a:pt x="225617" y="12550"/>
                  </a:lnTo>
                  <a:lnTo>
                    <a:pt x="186715" y="28809"/>
                  </a:lnTo>
                  <a:lnTo>
                    <a:pt x="150737" y="50746"/>
                  </a:lnTo>
                  <a:lnTo>
                    <a:pt x="117754" y="78473"/>
                  </a:lnTo>
                  <a:lnTo>
                    <a:pt x="88871" y="111070"/>
                  </a:lnTo>
                  <a:lnTo>
                    <a:pt x="65778" y="146848"/>
                  </a:lnTo>
                  <a:lnTo>
                    <a:pt x="48397" y="185738"/>
                  </a:lnTo>
                  <a:lnTo>
                    <a:pt x="36652" y="227672"/>
                  </a:lnTo>
                  <a:lnTo>
                    <a:pt x="32105" y="254876"/>
                  </a:lnTo>
                  <a:lnTo>
                    <a:pt x="51900" y="254876"/>
                  </a:lnTo>
                  <a:lnTo>
                    <a:pt x="52224" y="252552"/>
                  </a:lnTo>
                  <a:lnTo>
                    <a:pt x="52933" y="246113"/>
                  </a:lnTo>
                  <a:lnTo>
                    <a:pt x="54127" y="239509"/>
                  </a:lnTo>
                  <a:lnTo>
                    <a:pt x="68070" y="188454"/>
                  </a:lnTo>
                  <a:lnTo>
                    <a:pt x="90547" y="142692"/>
                  </a:lnTo>
                  <a:lnTo>
                    <a:pt x="121592" y="102276"/>
                  </a:lnTo>
                  <a:lnTo>
                    <a:pt x="161239" y="67259"/>
                  </a:lnTo>
                  <a:lnTo>
                    <a:pt x="213898" y="37555"/>
                  </a:lnTo>
                  <a:lnTo>
                    <a:pt x="272034" y="20700"/>
                  </a:lnTo>
                  <a:lnTo>
                    <a:pt x="276682" y="19875"/>
                  </a:lnTo>
                  <a:lnTo>
                    <a:pt x="279514" y="17335"/>
                  </a:lnTo>
                  <a:lnTo>
                    <a:pt x="281660" y="7467"/>
                  </a:lnTo>
                  <a:lnTo>
                    <a:pt x="27743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>
            <a:extLst>
              <a:ext uri="{FF2B5EF4-FFF2-40B4-BE49-F238E27FC236}">
                <a16:creationId xmlns:a16="http://schemas.microsoft.com/office/drawing/2014/main" id="{5332661B-4F19-416C-BE4F-6966C08AFED5}"/>
              </a:ext>
            </a:extLst>
          </p:cNvPr>
          <p:cNvSpPr txBox="1"/>
          <p:nvPr/>
        </p:nvSpPr>
        <p:spPr>
          <a:xfrm>
            <a:off x="4131286" y="328632"/>
            <a:ext cx="46482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just"/>
            <a:r>
              <a:rPr lang="es-MX" sz="1400" spc="9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Century Gothic"/>
              </a:rPr>
              <a:t>Mejorar los niveles de Comunicación de los servidores de la Rama Judicial Seccional Choco</a:t>
            </a:r>
            <a:r>
              <a:rPr lang="es-MX" sz="1200" spc="9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Century Gothic"/>
              </a:rPr>
              <a:t>.</a:t>
            </a:r>
            <a:endParaRPr lang="es-CO" sz="1200" spc="9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cs typeface="Century Gothic"/>
            </a:endParaRPr>
          </a:p>
        </p:txBody>
      </p:sp>
      <p:sp>
        <p:nvSpPr>
          <p:cNvPr id="24" name="object 33">
            <a:extLst>
              <a:ext uri="{FF2B5EF4-FFF2-40B4-BE49-F238E27FC236}">
                <a16:creationId xmlns:a16="http://schemas.microsoft.com/office/drawing/2014/main" id="{6D846EDC-282C-4000-8D9E-E28B0329DCEE}"/>
              </a:ext>
            </a:extLst>
          </p:cNvPr>
          <p:cNvSpPr/>
          <p:nvPr/>
        </p:nvSpPr>
        <p:spPr>
          <a:xfrm>
            <a:off x="6314304" y="2327071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640"/>
                </a:lnTo>
              </a:path>
            </a:pathLst>
          </a:custGeom>
          <a:ln w="6551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35">
            <a:extLst>
              <a:ext uri="{FF2B5EF4-FFF2-40B4-BE49-F238E27FC236}">
                <a16:creationId xmlns:a16="http://schemas.microsoft.com/office/drawing/2014/main" id="{53F8CA28-C726-40CC-86A5-EC62BC01E7CD}"/>
              </a:ext>
            </a:extLst>
          </p:cNvPr>
          <p:cNvSpPr/>
          <p:nvPr/>
        </p:nvSpPr>
        <p:spPr>
          <a:xfrm>
            <a:off x="6314304" y="3851071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640"/>
                </a:lnTo>
              </a:path>
            </a:pathLst>
          </a:custGeom>
          <a:ln w="6551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5">
            <a:extLst>
              <a:ext uri="{FF2B5EF4-FFF2-40B4-BE49-F238E27FC236}">
                <a16:creationId xmlns:a16="http://schemas.microsoft.com/office/drawing/2014/main" id="{475DFC8C-9C37-3C4E-AB73-7D80224C9A12}"/>
              </a:ext>
            </a:extLst>
          </p:cNvPr>
          <p:cNvSpPr txBox="1"/>
          <p:nvPr/>
        </p:nvSpPr>
        <p:spPr>
          <a:xfrm>
            <a:off x="3111656" y="534529"/>
            <a:ext cx="897890" cy="21159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s-ES" sz="1300" b="1" spc="95" dirty="0">
                <a:solidFill>
                  <a:srgbClr val="5F5F5F"/>
                </a:solidFill>
                <a:latin typeface="Century Gothic"/>
                <a:cs typeface="Century Gothic"/>
              </a:rPr>
              <a:t>OBJETIVO</a:t>
            </a:r>
            <a:endParaRPr sz="1300" dirty="0">
              <a:latin typeface="Century Gothic"/>
              <a:cs typeface="Century Gothic"/>
            </a:endParaRPr>
          </a:p>
        </p:txBody>
      </p:sp>
      <p:pic>
        <p:nvPicPr>
          <p:cNvPr id="28" name="27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72087"/>
            <a:ext cx="1471930" cy="478294"/>
          </a:xfrm>
          <a:prstGeom prst="rect">
            <a:avLst/>
          </a:prstGeom>
        </p:spPr>
      </p:pic>
      <p:sp>
        <p:nvSpPr>
          <p:cNvPr id="29" name="28 Rectángulo"/>
          <p:cNvSpPr/>
          <p:nvPr/>
        </p:nvSpPr>
        <p:spPr>
          <a:xfrm>
            <a:off x="6017802" y="2064181"/>
            <a:ext cx="31921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4150" marR="483870" indent="-171450" algn="just">
              <a:buFont typeface="Wingdings" panose="05000000000000000000" pitchFamily="2" charset="2"/>
              <a:buChar char="q"/>
            </a:pPr>
            <a:r>
              <a:rPr lang="es-CO" sz="1200" spc="85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Describir, la importancia de fortalecer habilidades personales, como la inteligencia emocional, la comunicación asertiva y el trabajo en equipo.</a:t>
            </a:r>
          </a:p>
        </p:txBody>
      </p:sp>
      <p:sp>
        <p:nvSpPr>
          <p:cNvPr id="30" name="29 Rectángulo"/>
          <p:cNvSpPr/>
          <p:nvPr/>
        </p:nvSpPr>
        <p:spPr>
          <a:xfrm>
            <a:off x="3111656" y="2040484"/>
            <a:ext cx="30666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83870" algn="just">
              <a:lnSpc>
                <a:spcPct val="100000"/>
              </a:lnSpc>
            </a:pPr>
            <a:r>
              <a:rPr lang="es-CO" sz="1100" spc="85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Identificar las normas de la comunicación a través del Splas COREN 	                      (Comunicación Renovarista): </a:t>
            </a:r>
          </a:p>
          <a:p>
            <a:pPr marL="171450" marR="483870" indent="-1714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s-MX" sz="1100" spc="85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Prudencia.</a:t>
            </a:r>
          </a:p>
          <a:p>
            <a:pPr marL="171450" marR="483870" indent="-1714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s-MX" sz="1100" spc="85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Empatía.</a:t>
            </a:r>
          </a:p>
          <a:p>
            <a:pPr marL="171450" marR="483870" indent="-1714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s-MX" sz="1100" spc="85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Disposición.</a:t>
            </a:r>
          </a:p>
          <a:p>
            <a:pPr marL="171450" marR="483870" indent="-1714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es-MX" sz="1100" spc="85" dirty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rPr>
              <a:t>Tono de Voz.</a:t>
            </a:r>
          </a:p>
          <a:p>
            <a:pPr marL="171450" marR="483870" indent="-171450" algn="just">
              <a:lnSpc>
                <a:spcPct val="100000"/>
              </a:lnSpc>
              <a:buFont typeface="Wingdings" panose="05000000000000000000" pitchFamily="2" charset="2"/>
              <a:buChar char="q"/>
            </a:pPr>
            <a:endParaRPr lang="es-CO" sz="1200" spc="85" dirty="0">
              <a:solidFill>
                <a:schemeClr val="bg1">
                  <a:lumMod val="50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31" name="object 6">
            <a:extLst>
              <a:ext uri="{FF2B5EF4-FFF2-40B4-BE49-F238E27FC236}">
                <a16:creationId xmlns:a16="http://schemas.microsoft.com/office/drawing/2014/main" id="{96974E7E-493B-410D-9D92-D3B0186CC1B1}"/>
              </a:ext>
            </a:extLst>
          </p:cNvPr>
          <p:cNvSpPr txBox="1"/>
          <p:nvPr/>
        </p:nvSpPr>
        <p:spPr>
          <a:xfrm>
            <a:off x="115329" y="254896"/>
            <a:ext cx="2717076" cy="596317"/>
          </a:xfrm>
          <a:prstGeom prst="rect">
            <a:avLst/>
          </a:prstGeom>
          <a:solidFill>
            <a:srgbClr val="0070C0"/>
          </a:solidFill>
        </p:spPr>
        <p:txBody>
          <a:bodyPr vert="horz" wrap="square" lIns="0" tIns="1143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0"/>
              </a:spcBef>
            </a:pPr>
            <a:r>
              <a:rPr lang="es-CO" sz="19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entury Gothic"/>
                <a:cs typeface="Century Gothic"/>
              </a:rPr>
              <a:t>LA RADIOGRAFIA DE LA COMUNICACIÓN</a:t>
            </a:r>
            <a:r>
              <a:rPr lang="es-CO" sz="1900" b="1" spc="9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</a:t>
            </a:r>
            <a:endParaRPr sz="19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2" name="object 6">
            <a:extLst>
              <a:ext uri="{FF2B5EF4-FFF2-40B4-BE49-F238E27FC236}">
                <a16:creationId xmlns:a16="http://schemas.microsoft.com/office/drawing/2014/main" id="{96974E7E-493B-410D-9D92-D3B0186CC1B1}"/>
              </a:ext>
            </a:extLst>
          </p:cNvPr>
          <p:cNvSpPr txBox="1"/>
          <p:nvPr/>
        </p:nvSpPr>
        <p:spPr>
          <a:xfrm>
            <a:off x="6669926" y="1687293"/>
            <a:ext cx="1329076" cy="21159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lang="es-CO" sz="1300" b="1" spc="90" dirty="0">
                <a:solidFill>
                  <a:srgbClr val="5F5F5F"/>
                </a:solidFill>
                <a:latin typeface="Century Gothic"/>
                <a:cs typeface="Century Gothic"/>
              </a:rPr>
              <a:t>APRENDIZAJE</a:t>
            </a:r>
            <a:r>
              <a:rPr sz="1300" b="1" spc="90" dirty="0">
                <a:solidFill>
                  <a:srgbClr val="5F5F5F"/>
                </a:solidFill>
                <a:latin typeface="Century Gothic"/>
                <a:cs typeface="Century Gothic"/>
              </a:rPr>
              <a:t>S</a:t>
            </a:r>
            <a:endParaRPr sz="1300" dirty="0">
              <a:latin typeface="Century Gothic"/>
              <a:cs typeface="Century Gothic"/>
            </a:endParaRPr>
          </a:p>
        </p:txBody>
      </p:sp>
      <p:sp>
        <p:nvSpPr>
          <p:cNvPr id="33" name="object 34">
            <a:extLst>
              <a:ext uri="{FF2B5EF4-FFF2-40B4-BE49-F238E27FC236}">
                <a16:creationId xmlns:a16="http://schemas.microsoft.com/office/drawing/2014/main" id="{9EC2C246-77C5-4B1E-A846-DACBB17B708D}"/>
              </a:ext>
            </a:extLst>
          </p:cNvPr>
          <p:cNvSpPr txBox="1"/>
          <p:nvPr/>
        </p:nvSpPr>
        <p:spPr>
          <a:xfrm>
            <a:off x="150603" y="1218445"/>
            <a:ext cx="2819399" cy="3146374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5"/>
              </a:spcBef>
            </a:pPr>
            <a:r>
              <a:rPr lang="es-CO" sz="1300" b="1" spc="90" dirty="0">
                <a:solidFill>
                  <a:srgbClr val="FFFFFF"/>
                </a:solidFill>
                <a:latin typeface="Century Gothic"/>
                <a:cs typeface="Century Gothic"/>
              </a:rPr>
              <a:t>   </a:t>
            </a:r>
            <a:r>
              <a:rPr sz="1300" b="1" spc="90" dirty="0">
                <a:solidFill>
                  <a:srgbClr val="FFFFFF"/>
                </a:solidFill>
                <a:latin typeface="Century Gothic"/>
                <a:cs typeface="Century Gothic"/>
              </a:rPr>
              <a:t>¿PARA</a:t>
            </a:r>
            <a:r>
              <a:rPr sz="1300" b="1" spc="2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950" b="1" spc="120" baseline="2136" dirty="0">
                <a:solidFill>
                  <a:srgbClr val="FFFFFF"/>
                </a:solidFill>
                <a:latin typeface="Century Gothic"/>
                <a:cs typeface="Century Gothic"/>
              </a:rPr>
              <a:t>QUÉ?</a:t>
            </a:r>
            <a:r>
              <a:rPr sz="1950" b="1" spc="-352" baseline="2136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1950" b="1" baseline="2136" dirty="0">
              <a:latin typeface="Century Gothic"/>
              <a:cs typeface="Century Gothic"/>
            </a:endParaRPr>
          </a:p>
          <a:p>
            <a:pPr marL="192405" marR="5080" algn="just">
              <a:spcBef>
                <a:spcPts val="675"/>
              </a:spcBef>
            </a:pPr>
            <a:r>
              <a:rPr lang="es-MX" sz="1100" spc="85" dirty="0">
                <a:solidFill>
                  <a:srgbClr val="FFFFFF"/>
                </a:solidFill>
                <a:latin typeface="Century Gothic"/>
                <a:cs typeface="Century Gothic"/>
              </a:rPr>
              <a:t>Mejorar el clima laboral; con la finalidad de que los servidores judiciales se involucren más  en su trabajo y aumentar la motivación personal, Impactando con ello la confianza de los trabajadores, usuarios internos y externos de la administración de justicia de la Rama Judicial Choco. </a:t>
            </a:r>
          </a:p>
          <a:p>
            <a:pPr marL="192405" marR="5080" algn="just">
              <a:lnSpc>
                <a:spcPct val="100000"/>
              </a:lnSpc>
              <a:spcBef>
                <a:spcPts val="695"/>
              </a:spcBef>
            </a:pPr>
            <a:r>
              <a:rPr sz="1300" b="1" spc="90" dirty="0">
                <a:solidFill>
                  <a:srgbClr val="FFFFFF"/>
                </a:solidFill>
                <a:latin typeface="Century Gothic"/>
                <a:cs typeface="Century Gothic"/>
              </a:rPr>
              <a:t>¿CÓMO?</a:t>
            </a:r>
            <a:r>
              <a:rPr sz="1300" b="1" spc="-2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1300" dirty="0">
              <a:latin typeface="Century Gothic"/>
              <a:cs typeface="Century Gothic"/>
            </a:endParaRPr>
          </a:p>
          <a:p>
            <a:pPr marL="192405" marR="5080" algn="just">
              <a:lnSpc>
                <a:spcPct val="100000"/>
              </a:lnSpc>
              <a:spcBef>
                <a:spcPts val="675"/>
              </a:spcBef>
            </a:pPr>
            <a:r>
              <a:rPr lang="es-ES" sz="1100" spc="85" dirty="0">
                <a:solidFill>
                  <a:srgbClr val="FFFFFF"/>
                </a:solidFill>
                <a:latin typeface="Century Gothic"/>
                <a:cs typeface="Century Gothic"/>
              </a:rPr>
              <a:t>Mediante un video formativo divulgado por los correos institucionales y grupos de WhatsApp.</a:t>
            </a:r>
            <a:endParaRPr sz="1100" dirty="0">
              <a:latin typeface="Century Gothic"/>
              <a:cs typeface="Century Gothic"/>
            </a:endParaRPr>
          </a:p>
        </p:txBody>
      </p:sp>
      <p:cxnSp>
        <p:nvCxnSpPr>
          <p:cNvPr id="36" name="35 Conector recto"/>
          <p:cNvCxnSpPr/>
          <p:nvPr/>
        </p:nvCxnSpPr>
        <p:spPr>
          <a:xfrm>
            <a:off x="5973909" y="1548626"/>
            <a:ext cx="0" cy="336260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230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redondeado 1"/>
          <p:cNvSpPr/>
          <p:nvPr/>
        </p:nvSpPr>
        <p:spPr>
          <a:xfrm>
            <a:off x="1600200" y="83127"/>
            <a:ext cx="5496791" cy="46759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/>
          <p:cNvSpPr txBox="1"/>
          <p:nvPr/>
        </p:nvSpPr>
        <p:spPr>
          <a:xfrm flipH="1">
            <a:off x="1672936" y="226701"/>
            <a:ext cx="490970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b="1" dirty="0">
                <a:latin typeface="Arial Black" panose="020B0A04020102020204" pitchFamily="34" charset="0"/>
                <a:cs typeface="Arial" panose="020B0604020202020204" pitchFamily="34" charset="0"/>
              </a:rPr>
              <a:t>COMUNICACIÓN RENOVARISTA</a:t>
            </a:r>
          </a:p>
          <a:p>
            <a:endParaRPr lang="es-MX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Existen muchas maneras de comunicarnos y  esas maneras definen nuestras relaciones personales y el éxito de estas o por el contrario al fracaso. </a:t>
            </a:r>
          </a:p>
          <a:p>
            <a:pPr algn="just"/>
            <a:endParaRPr lang="es-MX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Hoy resaltaremos los aspectos de la Comunicación Renovarista.</a:t>
            </a:r>
          </a:p>
          <a:p>
            <a:pPr algn="just"/>
            <a:endParaRPr lang="es-MX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Prudencia: Momento y  Lugar. Cuando vamos a comunicarnos debemos tener en cuenta que sea el momento y lugar indicado. </a:t>
            </a:r>
          </a:p>
          <a:p>
            <a:pPr algn="just"/>
            <a:endParaRPr lang="es-MX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Empatía: Palabras asertivas. Escoger, pensar y programar las mejores palabras para expresar el mensaje de forma clara, objetiva y corta que se sienta constructivo, no destructivo.</a:t>
            </a:r>
          </a:p>
          <a:p>
            <a:pPr algn="just"/>
            <a:endParaRPr lang="es-MX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Disposición: Gesto. Cuida el lenguaje no verbal. Lo gestual es tan importante como lo que se dice; con los gestos hablamos. </a:t>
            </a:r>
          </a:p>
          <a:p>
            <a:pPr algn="just"/>
            <a:endParaRPr lang="es-MX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Tono de Voz: Cuando nos comuniquemos debemos tener  en cuenta el tono en que lo hacemos, el mismo puede sonar fuerte a manera de regaño o pelea; o puede sonar suave a manera de concordia y caminos de acuerdos.</a:t>
            </a:r>
          </a:p>
          <a:p>
            <a:endParaRPr lang="es-MX" sz="1200" dirty="0"/>
          </a:p>
          <a:p>
            <a:endParaRPr lang="es-MX" sz="1200" dirty="0"/>
          </a:p>
          <a:p>
            <a:endParaRPr lang="es-MX" sz="1200" dirty="0"/>
          </a:p>
          <a:p>
            <a:endParaRPr lang="es-MX" sz="1200" dirty="0"/>
          </a:p>
          <a:p>
            <a:endParaRPr lang="es-MX" sz="1200" dirty="0"/>
          </a:p>
          <a:p>
            <a:endParaRPr lang="es-MX" sz="1200" dirty="0"/>
          </a:p>
          <a:p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4255266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059873" y="581891"/>
            <a:ext cx="702425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Esto nos lleva a revisar la manera como nos comunicarnos entre compañeros, de jefe a empleado y viceversa, así mismo con el usuario externo para que escojamos nuestras mejores palabras al expresar lo que pensamos; utilizando un tono adecuado, suave y creativo, nuestra gestualidad debe ser acorde a nuestro tono de voz; esto para que? ….Para que cada día aprendamos a valorar la vida, aumentemos el valor de convivir y comunicarnos en sociedad con un buen trato y desaparezca tanta violencia en nuestro entorno.</a:t>
            </a:r>
          </a:p>
          <a:p>
            <a:pPr algn="just"/>
            <a:endParaRPr lang="es-MX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¡TENGAMOS ACTITUD RENOVARISTA!.  </a:t>
            </a:r>
          </a:p>
          <a:p>
            <a:pPr algn="just"/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1607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4447</TotalTime>
  <Words>403</Words>
  <Application>Microsoft Office PowerPoint</Application>
  <PresentationFormat>Presentación en pantalla (16:9)</PresentationFormat>
  <Paragraphs>36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9" baseType="lpstr">
      <vt:lpstr>Arial</vt:lpstr>
      <vt:lpstr>Arial Black</vt:lpstr>
      <vt:lpstr>Calibri</vt:lpstr>
      <vt:lpstr>Century Gothic</vt:lpstr>
      <vt:lpstr>Wingdings</vt:lpstr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Yefferson Andres Bonilla Velasquez</dc:creator>
  <cp:lastModifiedBy>AURA CRISTINA GOMEZ HENAO</cp:lastModifiedBy>
  <cp:revision>272</cp:revision>
  <dcterms:created xsi:type="dcterms:W3CDTF">2019-05-13T14:25:42Z</dcterms:created>
  <dcterms:modified xsi:type="dcterms:W3CDTF">2020-11-04T13:35:31Z</dcterms:modified>
</cp:coreProperties>
</file>