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91" r:id="rId5"/>
    <p:sldId id="293" r:id="rId6"/>
  </p:sldIdLst>
  <p:sldSz cx="9144000" cy="5149850"/>
  <p:notesSz cx="9144000" cy="514985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6893C6"/>
    <a:srgbClr val="CC2E2E"/>
    <a:srgbClr val="CC1D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9"/>
    <p:restoredTop sz="94652"/>
  </p:normalViewPr>
  <p:slideViewPr>
    <p:cSldViewPr>
      <p:cViewPr varScale="1">
        <p:scale>
          <a:sx n="97" d="100"/>
          <a:sy n="97" d="100"/>
        </p:scale>
        <p:origin x="58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3AAA6-6FC5-4800-80B6-6F7E06FBBDA4}" type="datetimeFigureOut">
              <a:rPr lang="es-CO" smtClean="0"/>
              <a:pPr/>
              <a:t>30/10/2020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385763"/>
            <a:ext cx="3429000" cy="1931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2446338"/>
            <a:ext cx="7315200" cy="2317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489108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80013" y="489108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A8F3DD-477D-4992-A943-7E9D04BA6DF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969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8F3DD-477D-4992-A943-7E9D04BA6DFD}" type="slidenum">
              <a:rPr lang="es-CO" smtClean="0"/>
              <a:pPr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7673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DE838FC7-F8CD-46DF-9DF4-AA6FBE4968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"/>
            <a:ext cx="9144000" cy="51494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F8CF5B-E67D-480A-A4FE-66C4A3066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5362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9E30BFC-5DAE-48B0-95F7-231793C440C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8ACED6-546D-444E-9646-F48DAC90239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10/30/2020</a:t>
            </a:fld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652210F-3FD2-43F1-82D9-3E1D82C59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957B34F-DA72-44AF-B75A-B8075F4256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"/>
            <a:ext cx="9144000" cy="514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65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51FECC-CF48-4AF7-8C82-C47357B29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5362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FD2D9CB-7583-4D80-9E97-D3EDCE9C39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5B49C6-52CF-4182-B752-045CF122474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10/30/2020</a:t>
            </a:fld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E287E7C-52FE-49EE-8440-2F046A0A4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BC4088C-9D85-4C17-99FD-DB6B18F2B5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"/>
            <a:ext cx="9144000" cy="514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35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E0A683BA-4030-4D13-A2DA-83AFCE31E4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"/>
            <a:ext cx="9144000" cy="51494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69DF1E5C-4194-48CD-8893-48FBB8C3A8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"/>
            <a:ext cx="9144000" cy="51494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03F9A1F-389F-4D11-B4AE-1255B5CC3D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"/>
            <a:ext cx="9144000" cy="51494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D72554B-15EE-4DFA-A847-101A3A7E31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"/>
            <a:ext cx="9144000" cy="51494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235967-365F-4F80-B5BC-279106501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5362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3804559-E494-4039-B9AD-ADF90B537A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47DBAD-69C8-4B2D-9769-B811FBDBCFF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10/30/2020</a:t>
            </a:fld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A054432-96F9-44D9-9CBF-30508C7A3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15D08AD-E260-4C95-9EAB-299F741E09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"/>
            <a:ext cx="9144000" cy="514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59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74511C-9A28-4C5D-8FA9-8D33B8AFB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5362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45E7F87-88E2-4D16-8565-88EBEF7081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F7D3DA0-FC36-4A90-AD98-4F18CBFC301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10/30/2020</a:t>
            </a:fld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713850B-BBCD-4C30-96D8-7F96F66EC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3C83546-70DA-4311-8E5A-A259EBBFCB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"/>
            <a:ext cx="9144000" cy="514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008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D13DCE-6EFC-4F4E-9E6E-F0B92635C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5362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69A4A69-05D9-48EC-A301-DAE3BABDB0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D28036-53E9-44FD-A81E-360B2DB96A8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10/30/2020</a:t>
            </a:fld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D79D693-EBE2-48DB-A586-E5C27EF93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67C1FBF-B43B-47D8-B830-D1487FF2A0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"/>
            <a:ext cx="9144000" cy="514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067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7E3A20-B3E0-4CC1-8E71-2381DDA53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5362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8DF3D79-D850-4CB4-909B-C146A76477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408475-305F-4196-AD0A-810622296AC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10/30/2020</a:t>
            </a:fld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4C1D3DF-909F-4ADA-B5F5-45FAF3ECE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8DC1EA9-B143-47D9-A555-C16351959C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"/>
            <a:ext cx="9144000" cy="514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6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6079896" y="1695405"/>
            <a:ext cx="3064104" cy="3452920"/>
          </a:xfrm>
          <a:prstGeom prst="rect">
            <a:avLst/>
          </a:prstGeom>
          <a:solidFill>
            <a:srgbClr val="6893C6">
              <a:alpha val="66000"/>
            </a:srgb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  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A78EDB9E-6DD4-4F39-B06C-F70393207EA4}"/>
              </a:ext>
            </a:extLst>
          </p:cNvPr>
          <p:cNvSpPr/>
          <p:nvPr/>
        </p:nvSpPr>
        <p:spPr>
          <a:xfrm>
            <a:off x="2920321" y="155451"/>
            <a:ext cx="6019800" cy="1119505"/>
          </a:xfrm>
          <a:custGeom>
            <a:avLst/>
            <a:gdLst/>
            <a:ahLst/>
            <a:cxnLst/>
            <a:rect l="l" t="t" r="r" b="b"/>
            <a:pathLst>
              <a:path w="6019800" h="1119505">
                <a:moveTo>
                  <a:pt x="5794489" y="0"/>
                </a:moveTo>
                <a:lnTo>
                  <a:pt x="224904" y="0"/>
                </a:lnTo>
                <a:lnTo>
                  <a:pt x="179579" y="4568"/>
                </a:lnTo>
                <a:lnTo>
                  <a:pt x="137363" y="17673"/>
                </a:lnTo>
                <a:lnTo>
                  <a:pt x="99160" y="38408"/>
                </a:lnTo>
                <a:lnTo>
                  <a:pt x="65874" y="65870"/>
                </a:lnTo>
                <a:lnTo>
                  <a:pt x="38411" y="99154"/>
                </a:lnTo>
                <a:lnTo>
                  <a:pt x="17674" y="137358"/>
                </a:lnTo>
                <a:lnTo>
                  <a:pt x="4569" y="179576"/>
                </a:lnTo>
                <a:lnTo>
                  <a:pt x="0" y="224904"/>
                </a:lnTo>
                <a:lnTo>
                  <a:pt x="0" y="894003"/>
                </a:lnTo>
                <a:lnTo>
                  <a:pt x="4569" y="939328"/>
                </a:lnTo>
                <a:lnTo>
                  <a:pt x="17674" y="981544"/>
                </a:lnTo>
                <a:lnTo>
                  <a:pt x="38411" y="1019747"/>
                </a:lnTo>
                <a:lnTo>
                  <a:pt x="65874" y="1053033"/>
                </a:lnTo>
                <a:lnTo>
                  <a:pt x="99160" y="1080496"/>
                </a:lnTo>
                <a:lnTo>
                  <a:pt x="137363" y="1101233"/>
                </a:lnTo>
                <a:lnTo>
                  <a:pt x="179579" y="1114338"/>
                </a:lnTo>
                <a:lnTo>
                  <a:pt x="224904" y="1118908"/>
                </a:lnTo>
                <a:lnTo>
                  <a:pt x="5794489" y="1118908"/>
                </a:lnTo>
                <a:lnTo>
                  <a:pt x="5839813" y="1114338"/>
                </a:lnTo>
                <a:lnTo>
                  <a:pt x="5882030" y="1101233"/>
                </a:lnTo>
                <a:lnTo>
                  <a:pt x="5920233" y="1080496"/>
                </a:lnTo>
                <a:lnTo>
                  <a:pt x="5953518" y="1053033"/>
                </a:lnTo>
                <a:lnTo>
                  <a:pt x="5980982" y="1019747"/>
                </a:lnTo>
                <a:lnTo>
                  <a:pt x="6001718" y="981544"/>
                </a:lnTo>
                <a:lnTo>
                  <a:pt x="6014824" y="939328"/>
                </a:lnTo>
                <a:lnTo>
                  <a:pt x="6019393" y="894003"/>
                </a:lnTo>
                <a:lnTo>
                  <a:pt x="6019393" y="224904"/>
                </a:lnTo>
                <a:lnTo>
                  <a:pt x="6014824" y="179576"/>
                </a:lnTo>
                <a:lnTo>
                  <a:pt x="6001718" y="137358"/>
                </a:lnTo>
                <a:lnTo>
                  <a:pt x="5980982" y="99154"/>
                </a:lnTo>
                <a:lnTo>
                  <a:pt x="5953518" y="65870"/>
                </a:lnTo>
                <a:lnTo>
                  <a:pt x="5920233" y="38408"/>
                </a:lnTo>
                <a:lnTo>
                  <a:pt x="5882030" y="17673"/>
                </a:lnTo>
                <a:lnTo>
                  <a:pt x="5839813" y="4568"/>
                </a:lnTo>
                <a:lnTo>
                  <a:pt x="5794489" y="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018485BA-FFD7-4D28-A17F-C7F5077D65AC}"/>
              </a:ext>
            </a:extLst>
          </p:cNvPr>
          <p:cNvSpPr/>
          <p:nvPr/>
        </p:nvSpPr>
        <p:spPr>
          <a:xfrm>
            <a:off x="2881833" y="124675"/>
            <a:ext cx="6019393" cy="11189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96974E7E-493B-410D-9D92-D3B0186CC1B1}"/>
              </a:ext>
            </a:extLst>
          </p:cNvPr>
          <p:cNvSpPr txBox="1"/>
          <p:nvPr/>
        </p:nvSpPr>
        <p:spPr>
          <a:xfrm>
            <a:off x="685800" y="1584325"/>
            <a:ext cx="786130" cy="21159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sz="1300" b="1" spc="90" dirty="0">
                <a:solidFill>
                  <a:srgbClr val="5F5F5F"/>
                </a:solidFill>
                <a:latin typeface="Century Gothic"/>
                <a:cs typeface="Century Gothic"/>
              </a:rPr>
              <a:t>LOGROS</a:t>
            </a:r>
            <a:endParaRPr sz="1300" dirty="0">
              <a:latin typeface="Century Gothic"/>
              <a:cs typeface="Century Gothic"/>
            </a:endParaRPr>
          </a:p>
        </p:txBody>
      </p:sp>
      <p:grpSp>
        <p:nvGrpSpPr>
          <p:cNvPr id="32" name="31 Grupo"/>
          <p:cNvGrpSpPr/>
          <p:nvPr/>
        </p:nvGrpSpPr>
        <p:grpSpPr>
          <a:xfrm>
            <a:off x="3021971" y="1449770"/>
            <a:ext cx="483229" cy="439355"/>
            <a:chOff x="3022667" y="1407115"/>
            <a:chExt cx="634933" cy="634410"/>
          </a:xfrm>
        </p:grpSpPr>
        <p:sp>
          <p:nvSpPr>
            <p:cNvPr id="8" name="object 7">
              <a:extLst>
                <a:ext uri="{FF2B5EF4-FFF2-40B4-BE49-F238E27FC236}">
                  <a16:creationId xmlns:a16="http://schemas.microsoft.com/office/drawing/2014/main" id="{29EB7767-E92E-4906-99FE-7B3B8EDD4FB8}"/>
                </a:ext>
              </a:extLst>
            </p:cNvPr>
            <p:cNvSpPr/>
            <p:nvPr/>
          </p:nvSpPr>
          <p:spPr>
            <a:xfrm>
              <a:off x="3394972" y="1517203"/>
              <a:ext cx="155575" cy="337185"/>
            </a:xfrm>
            <a:custGeom>
              <a:avLst/>
              <a:gdLst/>
              <a:ahLst/>
              <a:cxnLst/>
              <a:rect l="l" t="t" r="r" b="b"/>
              <a:pathLst>
                <a:path w="155575" h="337185">
                  <a:moveTo>
                    <a:pt x="60478" y="108761"/>
                  </a:moveTo>
                  <a:lnTo>
                    <a:pt x="19378" y="108761"/>
                  </a:lnTo>
                  <a:lnTo>
                    <a:pt x="41338" y="108788"/>
                  </a:lnTo>
                  <a:lnTo>
                    <a:pt x="41338" y="333590"/>
                  </a:lnTo>
                  <a:lnTo>
                    <a:pt x="44462" y="336676"/>
                  </a:lnTo>
                  <a:lnTo>
                    <a:pt x="110934" y="336664"/>
                  </a:lnTo>
                  <a:lnTo>
                    <a:pt x="114020" y="333590"/>
                  </a:lnTo>
                  <a:lnTo>
                    <a:pt x="114084" y="316928"/>
                  </a:lnTo>
                  <a:lnTo>
                    <a:pt x="60490" y="316928"/>
                  </a:lnTo>
                  <a:lnTo>
                    <a:pt x="60478" y="108761"/>
                  </a:lnTo>
                  <a:close/>
                </a:path>
                <a:path w="155575" h="337185">
                  <a:moveTo>
                    <a:pt x="101932" y="27279"/>
                  </a:moveTo>
                  <a:lnTo>
                    <a:pt x="77685" y="27279"/>
                  </a:lnTo>
                  <a:lnTo>
                    <a:pt x="125120" y="89471"/>
                  </a:lnTo>
                  <a:lnTo>
                    <a:pt x="98234" y="89496"/>
                  </a:lnTo>
                  <a:lnTo>
                    <a:pt x="94767" y="92913"/>
                  </a:lnTo>
                  <a:lnTo>
                    <a:pt x="94767" y="316928"/>
                  </a:lnTo>
                  <a:lnTo>
                    <a:pt x="114084" y="316928"/>
                  </a:lnTo>
                  <a:lnTo>
                    <a:pt x="114084" y="108788"/>
                  </a:lnTo>
                  <a:lnTo>
                    <a:pt x="147959" y="108750"/>
                  </a:lnTo>
                  <a:lnTo>
                    <a:pt x="151307" y="107822"/>
                  </a:lnTo>
                  <a:lnTo>
                    <a:pt x="155359" y="99047"/>
                  </a:lnTo>
                  <a:lnTo>
                    <a:pt x="154076" y="95237"/>
                  </a:lnTo>
                  <a:lnTo>
                    <a:pt x="134488" y="70026"/>
                  </a:lnTo>
                  <a:lnTo>
                    <a:pt x="117868" y="48374"/>
                  </a:lnTo>
                  <a:lnTo>
                    <a:pt x="110012" y="38018"/>
                  </a:lnTo>
                  <a:lnTo>
                    <a:pt x="101932" y="27279"/>
                  </a:lnTo>
                  <a:close/>
                </a:path>
                <a:path w="155575" h="337185">
                  <a:moveTo>
                    <a:pt x="147959" y="108750"/>
                  </a:moveTo>
                  <a:lnTo>
                    <a:pt x="128684" y="108750"/>
                  </a:lnTo>
                  <a:lnTo>
                    <a:pt x="135770" y="108756"/>
                  </a:lnTo>
                  <a:lnTo>
                    <a:pt x="147408" y="108902"/>
                  </a:lnTo>
                  <a:lnTo>
                    <a:pt x="147959" y="108750"/>
                  </a:lnTo>
                  <a:close/>
                </a:path>
                <a:path w="155575" h="337185">
                  <a:moveTo>
                    <a:pt x="81406" y="0"/>
                  </a:moveTo>
                  <a:lnTo>
                    <a:pt x="74079" y="12"/>
                  </a:lnTo>
                  <a:lnTo>
                    <a:pt x="1168" y="95516"/>
                  </a:lnTo>
                  <a:lnTo>
                    <a:pt x="0" y="99225"/>
                  </a:lnTo>
                  <a:lnTo>
                    <a:pt x="4076" y="107645"/>
                  </a:lnTo>
                  <a:lnTo>
                    <a:pt x="7759" y="108877"/>
                  </a:lnTo>
                  <a:lnTo>
                    <a:pt x="60478" y="108761"/>
                  </a:lnTo>
                  <a:lnTo>
                    <a:pt x="60439" y="92913"/>
                  </a:lnTo>
                  <a:lnTo>
                    <a:pt x="57048" y="89496"/>
                  </a:lnTo>
                  <a:lnTo>
                    <a:pt x="30289" y="89471"/>
                  </a:lnTo>
                  <a:lnTo>
                    <a:pt x="77685" y="27279"/>
                  </a:lnTo>
                  <a:lnTo>
                    <a:pt x="101932" y="27279"/>
                  </a:lnTo>
                  <a:lnTo>
                    <a:pt x="81406" y="0"/>
                  </a:lnTo>
                  <a:close/>
                </a:path>
                <a:path w="155575" h="337185">
                  <a:moveTo>
                    <a:pt x="43459" y="89458"/>
                  </a:moveTo>
                  <a:lnTo>
                    <a:pt x="30289" y="89471"/>
                  </a:lnTo>
                  <a:lnTo>
                    <a:pt x="47989" y="89471"/>
                  </a:lnTo>
                  <a:lnTo>
                    <a:pt x="43459" y="89458"/>
                  </a:lnTo>
                  <a:close/>
                </a:path>
              </a:pathLst>
            </a:custGeom>
            <a:solidFill>
              <a:srgbClr val="EB74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8">
              <a:extLst>
                <a:ext uri="{FF2B5EF4-FFF2-40B4-BE49-F238E27FC236}">
                  <a16:creationId xmlns:a16="http://schemas.microsoft.com/office/drawing/2014/main" id="{30C00483-39CD-4431-B7FF-C27E4B8B5271}"/>
                </a:ext>
              </a:extLst>
            </p:cNvPr>
            <p:cNvSpPr/>
            <p:nvPr/>
          </p:nvSpPr>
          <p:spPr>
            <a:xfrm>
              <a:off x="3261189" y="1589960"/>
              <a:ext cx="155575" cy="264160"/>
            </a:xfrm>
            <a:custGeom>
              <a:avLst/>
              <a:gdLst/>
              <a:ahLst/>
              <a:cxnLst/>
              <a:rect l="l" t="t" r="r" b="b"/>
              <a:pathLst>
                <a:path w="155575" h="264160">
                  <a:moveTo>
                    <a:pt x="60337" y="109004"/>
                  </a:moveTo>
                  <a:lnTo>
                    <a:pt x="14376" y="109004"/>
                  </a:lnTo>
                  <a:lnTo>
                    <a:pt x="41135" y="109016"/>
                  </a:lnTo>
                  <a:lnTo>
                    <a:pt x="41135" y="260172"/>
                  </a:lnTo>
                  <a:lnTo>
                    <a:pt x="44742" y="263893"/>
                  </a:lnTo>
                  <a:lnTo>
                    <a:pt x="90434" y="263932"/>
                  </a:lnTo>
                  <a:lnTo>
                    <a:pt x="110172" y="263880"/>
                  </a:lnTo>
                  <a:lnTo>
                    <a:pt x="113842" y="259981"/>
                  </a:lnTo>
                  <a:lnTo>
                    <a:pt x="113842" y="244170"/>
                  </a:lnTo>
                  <a:lnTo>
                    <a:pt x="60337" y="244170"/>
                  </a:lnTo>
                  <a:lnTo>
                    <a:pt x="60337" y="109004"/>
                  </a:lnTo>
                  <a:close/>
                </a:path>
                <a:path w="155575" h="264160">
                  <a:moveTo>
                    <a:pt x="106895" y="89827"/>
                  </a:moveTo>
                  <a:lnTo>
                    <a:pt x="98145" y="89941"/>
                  </a:lnTo>
                  <a:lnTo>
                    <a:pt x="94500" y="93649"/>
                  </a:lnTo>
                  <a:lnTo>
                    <a:pt x="94500" y="244170"/>
                  </a:lnTo>
                  <a:lnTo>
                    <a:pt x="113842" y="244170"/>
                  </a:lnTo>
                  <a:lnTo>
                    <a:pt x="113842" y="109029"/>
                  </a:lnTo>
                  <a:lnTo>
                    <a:pt x="147902" y="108996"/>
                  </a:lnTo>
                  <a:lnTo>
                    <a:pt x="151015" y="107924"/>
                  </a:lnTo>
                  <a:lnTo>
                    <a:pt x="155117" y="99656"/>
                  </a:lnTo>
                  <a:lnTo>
                    <a:pt x="154076" y="95935"/>
                  </a:lnTo>
                  <a:lnTo>
                    <a:pt x="149333" y="89839"/>
                  </a:lnTo>
                  <a:lnTo>
                    <a:pt x="106895" y="89827"/>
                  </a:lnTo>
                  <a:close/>
                </a:path>
                <a:path w="155575" h="264160">
                  <a:moveTo>
                    <a:pt x="147902" y="108996"/>
                  </a:moveTo>
                  <a:lnTo>
                    <a:pt x="128670" y="108996"/>
                  </a:lnTo>
                  <a:lnTo>
                    <a:pt x="135916" y="109002"/>
                  </a:lnTo>
                  <a:lnTo>
                    <a:pt x="147510" y="109131"/>
                  </a:lnTo>
                  <a:lnTo>
                    <a:pt x="147902" y="108996"/>
                  </a:lnTo>
                  <a:close/>
                </a:path>
                <a:path w="155575" h="264160">
                  <a:moveTo>
                    <a:pt x="80822" y="0"/>
                  </a:moveTo>
                  <a:lnTo>
                    <a:pt x="74053" y="38"/>
                  </a:lnTo>
                  <a:lnTo>
                    <a:pt x="495" y="96469"/>
                  </a:lnTo>
                  <a:lnTo>
                    <a:pt x="0" y="100050"/>
                  </a:lnTo>
                  <a:lnTo>
                    <a:pt x="3454" y="107302"/>
                  </a:lnTo>
                  <a:lnTo>
                    <a:pt x="6489" y="109054"/>
                  </a:lnTo>
                  <a:lnTo>
                    <a:pt x="60337" y="109004"/>
                  </a:lnTo>
                  <a:lnTo>
                    <a:pt x="60337" y="93014"/>
                  </a:lnTo>
                  <a:lnTo>
                    <a:pt x="57162" y="89839"/>
                  </a:lnTo>
                  <a:lnTo>
                    <a:pt x="30035" y="89839"/>
                  </a:lnTo>
                  <a:lnTo>
                    <a:pt x="77431" y="27635"/>
                  </a:lnTo>
                  <a:lnTo>
                    <a:pt x="101887" y="27635"/>
                  </a:lnTo>
                  <a:lnTo>
                    <a:pt x="80822" y="0"/>
                  </a:lnTo>
                  <a:close/>
                </a:path>
                <a:path w="155575" h="264160">
                  <a:moveTo>
                    <a:pt x="101887" y="27635"/>
                  </a:moveTo>
                  <a:lnTo>
                    <a:pt x="77431" y="27635"/>
                  </a:lnTo>
                  <a:lnTo>
                    <a:pt x="124955" y="89839"/>
                  </a:lnTo>
                  <a:lnTo>
                    <a:pt x="149333" y="89839"/>
                  </a:lnTo>
                  <a:lnTo>
                    <a:pt x="147022" y="86847"/>
                  </a:lnTo>
                  <a:lnTo>
                    <a:pt x="101887" y="27635"/>
                  </a:lnTo>
                  <a:close/>
                </a:path>
              </a:pathLst>
            </a:custGeom>
            <a:solidFill>
              <a:srgbClr val="EB74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9">
              <a:extLst>
                <a:ext uri="{FF2B5EF4-FFF2-40B4-BE49-F238E27FC236}">
                  <a16:creationId xmlns:a16="http://schemas.microsoft.com/office/drawing/2014/main" id="{61C2C994-0F6D-4907-8009-52C04FD52A79}"/>
                </a:ext>
              </a:extLst>
            </p:cNvPr>
            <p:cNvSpPr/>
            <p:nvPr/>
          </p:nvSpPr>
          <p:spPr>
            <a:xfrm>
              <a:off x="3127186" y="1654665"/>
              <a:ext cx="154932" cy="1992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0">
              <a:extLst>
                <a:ext uri="{FF2B5EF4-FFF2-40B4-BE49-F238E27FC236}">
                  <a16:creationId xmlns:a16="http://schemas.microsoft.com/office/drawing/2014/main" id="{79F52994-8A2B-4C4E-BB74-902A6BF75F1D}"/>
                </a:ext>
              </a:extLst>
            </p:cNvPr>
            <p:cNvSpPr/>
            <p:nvPr/>
          </p:nvSpPr>
          <p:spPr>
            <a:xfrm>
              <a:off x="3055844" y="1755775"/>
              <a:ext cx="295910" cy="285750"/>
            </a:xfrm>
            <a:custGeom>
              <a:avLst/>
              <a:gdLst/>
              <a:ahLst/>
              <a:cxnLst/>
              <a:rect l="l" t="t" r="r" b="b"/>
              <a:pathLst>
                <a:path w="295910" h="285750">
                  <a:moveTo>
                    <a:pt x="14681" y="0"/>
                  </a:moveTo>
                  <a:lnTo>
                    <a:pt x="3314" y="1727"/>
                  </a:lnTo>
                  <a:lnTo>
                    <a:pt x="0" y="6553"/>
                  </a:lnTo>
                  <a:lnTo>
                    <a:pt x="990" y="12941"/>
                  </a:lnTo>
                  <a:lnTo>
                    <a:pt x="12158" y="59710"/>
                  </a:lnTo>
                  <a:lnTo>
                    <a:pt x="31318" y="103746"/>
                  </a:lnTo>
                  <a:lnTo>
                    <a:pt x="58607" y="145472"/>
                  </a:lnTo>
                  <a:lnTo>
                    <a:pt x="90873" y="180838"/>
                  </a:lnTo>
                  <a:lnTo>
                    <a:pt x="128120" y="209812"/>
                  </a:lnTo>
                  <a:lnTo>
                    <a:pt x="170352" y="232363"/>
                  </a:lnTo>
                  <a:lnTo>
                    <a:pt x="217576" y="248462"/>
                  </a:lnTo>
                  <a:lnTo>
                    <a:pt x="246608" y="254393"/>
                  </a:lnTo>
                  <a:lnTo>
                    <a:pt x="246100" y="254787"/>
                  </a:lnTo>
                  <a:lnTo>
                    <a:pt x="245770" y="255130"/>
                  </a:lnTo>
                  <a:lnTo>
                    <a:pt x="238671" y="258698"/>
                  </a:lnTo>
                  <a:lnTo>
                    <a:pt x="231940" y="261988"/>
                  </a:lnTo>
                  <a:lnTo>
                    <a:pt x="219443" y="268414"/>
                  </a:lnTo>
                  <a:lnTo>
                    <a:pt x="217398" y="273850"/>
                  </a:lnTo>
                  <a:lnTo>
                    <a:pt x="222592" y="284149"/>
                  </a:lnTo>
                  <a:lnTo>
                    <a:pt x="228333" y="285648"/>
                  </a:lnTo>
                  <a:lnTo>
                    <a:pt x="294665" y="252298"/>
                  </a:lnTo>
                  <a:lnTo>
                    <a:pt x="295770" y="244982"/>
                  </a:lnTo>
                  <a:lnTo>
                    <a:pt x="286821" y="235978"/>
                  </a:lnTo>
                  <a:lnTo>
                    <a:pt x="258279" y="235978"/>
                  </a:lnTo>
                  <a:lnTo>
                    <a:pt x="254457" y="235470"/>
                  </a:lnTo>
                  <a:lnTo>
                    <a:pt x="199402" y="223111"/>
                  </a:lnTo>
                  <a:lnTo>
                    <a:pt x="156173" y="204165"/>
                  </a:lnTo>
                  <a:lnTo>
                    <a:pt x="117118" y="177684"/>
                  </a:lnTo>
                  <a:lnTo>
                    <a:pt x="82232" y="143751"/>
                  </a:lnTo>
                  <a:lnTo>
                    <a:pt x="41613" y="81408"/>
                  </a:lnTo>
                  <a:lnTo>
                    <a:pt x="20205" y="10045"/>
                  </a:lnTo>
                  <a:lnTo>
                    <a:pt x="19215" y="3759"/>
                  </a:lnTo>
                  <a:lnTo>
                    <a:pt x="14681" y="0"/>
                  </a:lnTo>
                  <a:close/>
                </a:path>
                <a:path w="295910" h="285750">
                  <a:moveTo>
                    <a:pt x="245186" y="194271"/>
                  </a:moveTo>
                  <a:lnTo>
                    <a:pt x="239166" y="194513"/>
                  </a:lnTo>
                  <a:lnTo>
                    <a:pt x="231927" y="201942"/>
                  </a:lnTo>
                  <a:lnTo>
                    <a:pt x="231965" y="208013"/>
                  </a:lnTo>
                  <a:lnTo>
                    <a:pt x="237451" y="213931"/>
                  </a:lnTo>
                  <a:lnTo>
                    <a:pt x="258927" y="235013"/>
                  </a:lnTo>
                  <a:lnTo>
                    <a:pt x="258279" y="235978"/>
                  </a:lnTo>
                  <a:lnTo>
                    <a:pt x="286821" y="235978"/>
                  </a:lnTo>
                  <a:lnTo>
                    <a:pt x="280911" y="230098"/>
                  </a:lnTo>
                  <a:lnTo>
                    <a:pt x="256057" y="205041"/>
                  </a:lnTo>
                  <a:lnTo>
                    <a:pt x="245186" y="194271"/>
                  </a:lnTo>
                  <a:close/>
                </a:path>
              </a:pathLst>
            </a:custGeom>
            <a:solidFill>
              <a:srgbClr val="EB74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1">
              <a:extLst>
                <a:ext uri="{FF2B5EF4-FFF2-40B4-BE49-F238E27FC236}">
                  <a16:creationId xmlns:a16="http://schemas.microsoft.com/office/drawing/2014/main" id="{D90B5D64-20F0-4389-B510-F0A071995C28}"/>
                </a:ext>
              </a:extLst>
            </p:cNvPr>
            <p:cNvSpPr/>
            <p:nvPr/>
          </p:nvSpPr>
          <p:spPr>
            <a:xfrm>
              <a:off x="3327931" y="1407115"/>
              <a:ext cx="296545" cy="288290"/>
            </a:xfrm>
            <a:custGeom>
              <a:avLst/>
              <a:gdLst/>
              <a:ahLst/>
              <a:cxnLst/>
              <a:rect l="l" t="t" r="r" b="b"/>
              <a:pathLst>
                <a:path w="296545" h="288289">
                  <a:moveTo>
                    <a:pt x="115775" y="49999"/>
                  </a:moveTo>
                  <a:lnTo>
                    <a:pt x="36982" y="49999"/>
                  </a:lnTo>
                  <a:lnTo>
                    <a:pt x="43345" y="50901"/>
                  </a:lnTo>
                  <a:lnTo>
                    <a:pt x="48755" y="51536"/>
                  </a:lnTo>
                  <a:lnTo>
                    <a:pt x="54101" y="52451"/>
                  </a:lnTo>
                  <a:lnTo>
                    <a:pt x="101430" y="64736"/>
                  </a:lnTo>
                  <a:lnTo>
                    <a:pt x="144395" y="84596"/>
                  </a:lnTo>
                  <a:lnTo>
                    <a:pt x="183032" y="111935"/>
                  </a:lnTo>
                  <a:lnTo>
                    <a:pt x="217373" y="146659"/>
                  </a:lnTo>
                  <a:lnTo>
                    <a:pt x="247014" y="190239"/>
                  </a:lnTo>
                  <a:lnTo>
                    <a:pt x="267017" y="239001"/>
                  </a:lnTo>
                  <a:lnTo>
                    <a:pt x="276986" y="283489"/>
                  </a:lnTo>
                  <a:lnTo>
                    <a:pt x="279717" y="286854"/>
                  </a:lnTo>
                  <a:lnTo>
                    <a:pt x="291845" y="287909"/>
                  </a:lnTo>
                  <a:lnTo>
                    <a:pt x="296240" y="282638"/>
                  </a:lnTo>
                  <a:lnTo>
                    <a:pt x="295020" y="274599"/>
                  </a:lnTo>
                  <a:lnTo>
                    <a:pt x="285705" y="233310"/>
                  </a:lnTo>
                  <a:lnTo>
                    <a:pt x="267615" y="188100"/>
                  </a:lnTo>
                  <a:lnTo>
                    <a:pt x="229985" y="131416"/>
                  </a:lnTo>
                  <a:lnTo>
                    <a:pt x="175156" y="81413"/>
                  </a:lnTo>
                  <a:lnTo>
                    <a:pt x="141738" y="61136"/>
                  </a:lnTo>
                  <a:lnTo>
                    <a:pt x="115775" y="49999"/>
                  </a:lnTo>
                  <a:close/>
                </a:path>
                <a:path w="296545" h="288289">
                  <a:moveTo>
                    <a:pt x="63703" y="0"/>
                  </a:moveTo>
                  <a:lnTo>
                    <a:pt x="1015" y="34226"/>
                  </a:lnTo>
                  <a:lnTo>
                    <a:pt x="0" y="41021"/>
                  </a:lnTo>
                  <a:lnTo>
                    <a:pt x="11139" y="52451"/>
                  </a:lnTo>
                  <a:lnTo>
                    <a:pt x="16509" y="57594"/>
                  </a:lnTo>
                  <a:lnTo>
                    <a:pt x="37576" y="78483"/>
                  </a:lnTo>
                  <a:lnTo>
                    <a:pt x="42875" y="83642"/>
                  </a:lnTo>
                  <a:lnTo>
                    <a:pt x="46608" y="87236"/>
                  </a:lnTo>
                  <a:lnTo>
                    <a:pt x="52057" y="87223"/>
                  </a:lnTo>
                  <a:lnTo>
                    <a:pt x="59689" y="80518"/>
                  </a:lnTo>
                  <a:lnTo>
                    <a:pt x="60299" y="74993"/>
                  </a:lnTo>
                  <a:lnTo>
                    <a:pt x="56349" y="69659"/>
                  </a:lnTo>
                  <a:lnTo>
                    <a:pt x="55333" y="68719"/>
                  </a:lnTo>
                  <a:lnTo>
                    <a:pt x="54381" y="67729"/>
                  </a:lnTo>
                  <a:lnTo>
                    <a:pt x="36982" y="49999"/>
                  </a:lnTo>
                  <a:lnTo>
                    <a:pt x="115775" y="49999"/>
                  </a:lnTo>
                  <a:lnTo>
                    <a:pt x="105805" y="45723"/>
                  </a:lnTo>
                  <a:lnTo>
                    <a:pt x="67360" y="35217"/>
                  </a:lnTo>
                  <a:lnTo>
                    <a:pt x="60794" y="33896"/>
                  </a:lnTo>
                  <a:lnTo>
                    <a:pt x="54178" y="32880"/>
                  </a:lnTo>
                  <a:lnTo>
                    <a:pt x="46697" y="31559"/>
                  </a:lnTo>
                  <a:lnTo>
                    <a:pt x="48767" y="30327"/>
                  </a:lnTo>
                  <a:lnTo>
                    <a:pt x="50088" y="29502"/>
                  </a:lnTo>
                  <a:lnTo>
                    <a:pt x="57035" y="25692"/>
                  </a:lnTo>
                  <a:lnTo>
                    <a:pt x="62712" y="22809"/>
                  </a:lnTo>
                  <a:lnTo>
                    <a:pt x="70129" y="18402"/>
                  </a:lnTo>
                  <a:lnTo>
                    <a:pt x="72047" y="16687"/>
                  </a:lnTo>
                  <a:lnTo>
                    <a:pt x="75361" y="11099"/>
                  </a:lnTo>
                  <a:lnTo>
                    <a:pt x="74294" y="6426"/>
                  </a:lnTo>
                  <a:lnTo>
                    <a:pt x="67944" y="444"/>
                  </a:lnTo>
                  <a:lnTo>
                    <a:pt x="63703" y="0"/>
                  </a:lnTo>
                  <a:close/>
                </a:path>
              </a:pathLst>
            </a:custGeom>
            <a:solidFill>
              <a:srgbClr val="EB74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2">
              <a:extLst>
                <a:ext uri="{FF2B5EF4-FFF2-40B4-BE49-F238E27FC236}">
                  <a16:creationId xmlns:a16="http://schemas.microsoft.com/office/drawing/2014/main" id="{023B45AE-6041-406E-91BC-C4A07C279B1C}"/>
                </a:ext>
              </a:extLst>
            </p:cNvPr>
            <p:cNvSpPr/>
            <p:nvPr/>
          </p:nvSpPr>
          <p:spPr>
            <a:xfrm>
              <a:off x="3367405" y="1713194"/>
              <a:ext cx="290195" cy="296545"/>
            </a:xfrm>
            <a:custGeom>
              <a:avLst/>
              <a:gdLst/>
              <a:ahLst/>
              <a:cxnLst/>
              <a:rect l="l" t="t" r="r" b="b"/>
              <a:pathLst>
                <a:path w="290195" h="296544">
                  <a:moveTo>
                    <a:pt x="279256" y="36702"/>
                  </a:moveTo>
                  <a:lnTo>
                    <a:pt x="237147" y="36702"/>
                  </a:lnTo>
                  <a:lnTo>
                    <a:pt x="237947" y="37122"/>
                  </a:lnTo>
                  <a:lnTo>
                    <a:pt x="237846" y="39852"/>
                  </a:lnTo>
                  <a:lnTo>
                    <a:pt x="228343" y="87425"/>
                  </a:lnTo>
                  <a:lnTo>
                    <a:pt x="205809" y="140982"/>
                  </a:lnTo>
                  <a:lnTo>
                    <a:pt x="182486" y="176415"/>
                  </a:lnTo>
                  <a:lnTo>
                    <a:pt x="140411" y="219649"/>
                  </a:lnTo>
                  <a:lnTo>
                    <a:pt x="89725" y="252387"/>
                  </a:lnTo>
                  <a:lnTo>
                    <a:pt x="49949" y="268136"/>
                  </a:lnTo>
                  <a:lnTo>
                    <a:pt x="8267" y="277723"/>
                  </a:lnTo>
                  <a:lnTo>
                    <a:pt x="3289" y="278549"/>
                  </a:lnTo>
                  <a:lnTo>
                    <a:pt x="0" y="282816"/>
                  </a:lnTo>
                  <a:lnTo>
                    <a:pt x="685" y="292569"/>
                  </a:lnTo>
                  <a:lnTo>
                    <a:pt x="4813" y="296506"/>
                  </a:lnTo>
                  <a:lnTo>
                    <a:pt x="12585" y="296405"/>
                  </a:lnTo>
                  <a:lnTo>
                    <a:pt x="64560" y="283853"/>
                  </a:lnTo>
                  <a:lnTo>
                    <a:pt x="107361" y="265266"/>
                  </a:lnTo>
                  <a:lnTo>
                    <a:pt x="146401" y="239737"/>
                  </a:lnTo>
                  <a:lnTo>
                    <a:pt x="181648" y="207263"/>
                  </a:lnTo>
                  <a:lnTo>
                    <a:pt x="207877" y="174693"/>
                  </a:lnTo>
                  <a:lnTo>
                    <a:pt x="228723" y="139396"/>
                  </a:lnTo>
                  <a:lnTo>
                    <a:pt x="244202" y="101416"/>
                  </a:lnTo>
                  <a:lnTo>
                    <a:pt x="254330" y="60794"/>
                  </a:lnTo>
                  <a:lnTo>
                    <a:pt x="256398" y="47231"/>
                  </a:lnTo>
                  <a:lnTo>
                    <a:pt x="257517" y="39852"/>
                  </a:lnTo>
                  <a:lnTo>
                    <a:pt x="281520" y="39852"/>
                  </a:lnTo>
                  <a:lnTo>
                    <a:pt x="279256" y="36702"/>
                  </a:lnTo>
                  <a:close/>
                </a:path>
                <a:path w="290195" h="296544">
                  <a:moveTo>
                    <a:pt x="281520" y="39852"/>
                  </a:moveTo>
                  <a:lnTo>
                    <a:pt x="257517" y="39852"/>
                  </a:lnTo>
                  <a:lnTo>
                    <a:pt x="266268" y="51955"/>
                  </a:lnTo>
                  <a:lnTo>
                    <a:pt x="274307" y="62966"/>
                  </a:lnTo>
                  <a:lnTo>
                    <a:pt x="279958" y="64236"/>
                  </a:lnTo>
                  <a:lnTo>
                    <a:pt x="289293" y="57607"/>
                  </a:lnTo>
                  <a:lnTo>
                    <a:pt x="289928" y="51600"/>
                  </a:lnTo>
                  <a:lnTo>
                    <a:pt x="281520" y="39852"/>
                  </a:lnTo>
                  <a:close/>
                </a:path>
                <a:path w="290195" h="296544">
                  <a:moveTo>
                    <a:pt x="246811" y="0"/>
                  </a:moveTo>
                  <a:lnTo>
                    <a:pt x="214192" y="32513"/>
                  </a:lnTo>
                  <a:lnTo>
                    <a:pt x="202018" y="53632"/>
                  </a:lnTo>
                  <a:lnTo>
                    <a:pt x="204431" y="56451"/>
                  </a:lnTo>
                  <a:lnTo>
                    <a:pt x="211772" y="59347"/>
                  </a:lnTo>
                  <a:lnTo>
                    <a:pt x="215366" y="58750"/>
                  </a:lnTo>
                  <a:lnTo>
                    <a:pt x="237147" y="36702"/>
                  </a:lnTo>
                  <a:lnTo>
                    <a:pt x="279256" y="36702"/>
                  </a:lnTo>
                  <a:lnTo>
                    <a:pt x="266065" y="18351"/>
                  </a:lnTo>
                  <a:lnTo>
                    <a:pt x="261747" y="12217"/>
                  </a:lnTo>
                  <a:lnTo>
                    <a:pt x="253352" y="1028"/>
                  </a:lnTo>
                  <a:lnTo>
                    <a:pt x="246811" y="0"/>
                  </a:lnTo>
                  <a:close/>
                </a:path>
              </a:pathLst>
            </a:custGeom>
            <a:solidFill>
              <a:srgbClr val="EB74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3">
              <a:extLst>
                <a:ext uri="{FF2B5EF4-FFF2-40B4-BE49-F238E27FC236}">
                  <a16:creationId xmlns:a16="http://schemas.microsoft.com/office/drawing/2014/main" id="{440BC59A-F694-4B49-9A0F-9C2B054C8289}"/>
                </a:ext>
              </a:extLst>
            </p:cNvPr>
            <p:cNvSpPr/>
            <p:nvPr/>
          </p:nvSpPr>
          <p:spPr>
            <a:xfrm>
              <a:off x="3022667" y="1439088"/>
              <a:ext cx="281940" cy="297180"/>
            </a:xfrm>
            <a:custGeom>
              <a:avLst/>
              <a:gdLst/>
              <a:ahLst/>
              <a:cxnLst/>
              <a:rect l="l" t="t" r="r" b="b"/>
              <a:pathLst>
                <a:path w="281939" h="297180">
                  <a:moveTo>
                    <a:pt x="12649" y="231165"/>
                  </a:moveTo>
                  <a:lnTo>
                    <a:pt x="2044" y="234657"/>
                  </a:lnTo>
                  <a:lnTo>
                    <a:pt x="0" y="240855"/>
                  </a:lnTo>
                  <a:lnTo>
                    <a:pt x="10967" y="257939"/>
                  </a:lnTo>
                  <a:lnTo>
                    <a:pt x="18049" y="268846"/>
                  </a:lnTo>
                  <a:lnTo>
                    <a:pt x="25175" y="279724"/>
                  </a:lnTo>
                  <a:lnTo>
                    <a:pt x="35928" y="296011"/>
                  </a:lnTo>
                  <a:lnTo>
                    <a:pt x="42786" y="296583"/>
                  </a:lnTo>
                  <a:lnTo>
                    <a:pt x="51003" y="288759"/>
                  </a:lnTo>
                  <a:lnTo>
                    <a:pt x="54292" y="285343"/>
                  </a:lnTo>
                  <a:lnTo>
                    <a:pt x="79615" y="259841"/>
                  </a:lnTo>
                  <a:lnTo>
                    <a:pt x="52031" y="259841"/>
                  </a:lnTo>
                  <a:lnTo>
                    <a:pt x="51244" y="259460"/>
                  </a:lnTo>
                  <a:lnTo>
                    <a:pt x="51900" y="254876"/>
                  </a:lnTo>
                  <a:lnTo>
                    <a:pt x="32105" y="254876"/>
                  </a:lnTo>
                  <a:lnTo>
                    <a:pt x="30429" y="252552"/>
                  </a:lnTo>
                  <a:lnTo>
                    <a:pt x="26149" y="246329"/>
                  </a:lnTo>
                  <a:lnTo>
                    <a:pt x="22665" y="240855"/>
                  </a:lnTo>
                  <a:lnTo>
                    <a:pt x="16370" y="232625"/>
                  </a:lnTo>
                  <a:lnTo>
                    <a:pt x="12649" y="231165"/>
                  </a:lnTo>
                  <a:close/>
                </a:path>
                <a:path w="281939" h="297180">
                  <a:moveTo>
                    <a:pt x="77254" y="235165"/>
                  </a:moveTo>
                  <a:lnTo>
                    <a:pt x="71691" y="240144"/>
                  </a:lnTo>
                  <a:lnTo>
                    <a:pt x="70637" y="241388"/>
                  </a:lnTo>
                  <a:lnTo>
                    <a:pt x="52031" y="259841"/>
                  </a:lnTo>
                  <a:lnTo>
                    <a:pt x="79615" y="259841"/>
                  </a:lnTo>
                  <a:lnTo>
                    <a:pt x="90373" y="248945"/>
                  </a:lnTo>
                  <a:lnTo>
                    <a:pt x="90576" y="243077"/>
                  </a:lnTo>
                  <a:lnTo>
                    <a:pt x="83388" y="235242"/>
                  </a:lnTo>
                  <a:lnTo>
                    <a:pt x="77254" y="235165"/>
                  </a:lnTo>
                  <a:close/>
                </a:path>
                <a:path w="281939" h="297180">
                  <a:moveTo>
                    <a:pt x="277418" y="0"/>
                  </a:moveTo>
                  <a:lnTo>
                    <a:pt x="225617" y="12550"/>
                  </a:lnTo>
                  <a:lnTo>
                    <a:pt x="186715" y="28809"/>
                  </a:lnTo>
                  <a:lnTo>
                    <a:pt x="150737" y="50746"/>
                  </a:lnTo>
                  <a:lnTo>
                    <a:pt x="117754" y="78473"/>
                  </a:lnTo>
                  <a:lnTo>
                    <a:pt x="88871" y="111070"/>
                  </a:lnTo>
                  <a:lnTo>
                    <a:pt x="65778" y="146848"/>
                  </a:lnTo>
                  <a:lnTo>
                    <a:pt x="48397" y="185738"/>
                  </a:lnTo>
                  <a:lnTo>
                    <a:pt x="36652" y="227672"/>
                  </a:lnTo>
                  <a:lnTo>
                    <a:pt x="32105" y="254876"/>
                  </a:lnTo>
                  <a:lnTo>
                    <a:pt x="51900" y="254876"/>
                  </a:lnTo>
                  <a:lnTo>
                    <a:pt x="52224" y="252552"/>
                  </a:lnTo>
                  <a:lnTo>
                    <a:pt x="52933" y="246113"/>
                  </a:lnTo>
                  <a:lnTo>
                    <a:pt x="54127" y="239509"/>
                  </a:lnTo>
                  <a:lnTo>
                    <a:pt x="68070" y="188454"/>
                  </a:lnTo>
                  <a:lnTo>
                    <a:pt x="90547" y="142692"/>
                  </a:lnTo>
                  <a:lnTo>
                    <a:pt x="121592" y="102276"/>
                  </a:lnTo>
                  <a:lnTo>
                    <a:pt x="161239" y="67259"/>
                  </a:lnTo>
                  <a:lnTo>
                    <a:pt x="213898" y="37555"/>
                  </a:lnTo>
                  <a:lnTo>
                    <a:pt x="272034" y="20700"/>
                  </a:lnTo>
                  <a:lnTo>
                    <a:pt x="276682" y="19875"/>
                  </a:lnTo>
                  <a:lnTo>
                    <a:pt x="279514" y="17335"/>
                  </a:lnTo>
                  <a:lnTo>
                    <a:pt x="281660" y="7467"/>
                  </a:lnTo>
                  <a:lnTo>
                    <a:pt x="277418" y="0"/>
                  </a:lnTo>
                  <a:close/>
                </a:path>
              </a:pathLst>
            </a:custGeom>
            <a:solidFill>
              <a:srgbClr val="EB74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4">
              <a:extLst>
                <a:ext uri="{FF2B5EF4-FFF2-40B4-BE49-F238E27FC236}">
                  <a16:creationId xmlns:a16="http://schemas.microsoft.com/office/drawing/2014/main" id="{8E55ACEF-0BA3-419E-BAE9-93B48E597638}"/>
                </a:ext>
              </a:extLst>
            </p:cNvPr>
            <p:cNvSpPr/>
            <p:nvPr/>
          </p:nvSpPr>
          <p:spPr>
            <a:xfrm>
              <a:off x="3137350" y="1866977"/>
              <a:ext cx="406400" cy="19685"/>
            </a:xfrm>
            <a:custGeom>
              <a:avLst/>
              <a:gdLst/>
              <a:ahLst/>
              <a:cxnLst/>
              <a:rect l="l" t="t" r="r" b="b"/>
              <a:pathLst>
                <a:path w="406400" h="19685">
                  <a:moveTo>
                    <a:pt x="17157" y="0"/>
                  </a:moveTo>
                  <a:lnTo>
                    <a:pt x="4317" y="177"/>
                  </a:lnTo>
                  <a:lnTo>
                    <a:pt x="457" y="4152"/>
                  </a:lnTo>
                  <a:lnTo>
                    <a:pt x="0" y="14312"/>
                  </a:lnTo>
                  <a:lnTo>
                    <a:pt x="3378" y="18376"/>
                  </a:lnTo>
                  <a:lnTo>
                    <a:pt x="10528" y="19443"/>
                  </a:lnTo>
                  <a:lnTo>
                    <a:pt x="12547" y="19481"/>
                  </a:lnTo>
                  <a:lnTo>
                    <a:pt x="202933" y="19494"/>
                  </a:lnTo>
                  <a:lnTo>
                    <a:pt x="393445" y="19481"/>
                  </a:lnTo>
                  <a:lnTo>
                    <a:pt x="395592" y="19430"/>
                  </a:lnTo>
                  <a:lnTo>
                    <a:pt x="402551" y="18287"/>
                  </a:lnTo>
                  <a:lnTo>
                    <a:pt x="405828" y="14122"/>
                  </a:lnTo>
                  <a:lnTo>
                    <a:pt x="405345" y="4216"/>
                  </a:lnTo>
                  <a:lnTo>
                    <a:pt x="401599" y="330"/>
                  </a:lnTo>
                  <a:lnTo>
                    <a:pt x="401018" y="317"/>
                  </a:lnTo>
                  <a:lnTo>
                    <a:pt x="24650" y="317"/>
                  </a:lnTo>
                  <a:lnTo>
                    <a:pt x="17157" y="0"/>
                  </a:lnTo>
                  <a:close/>
                </a:path>
                <a:path w="406400" h="19685">
                  <a:moveTo>
                    <a:pt x="388238" y="38"/>
                  </a:moveTo>
                  <a:lnTo>
                    <a:pt x="24650" y="317"/>
                  </a:lnTo>
                  <a:lnTo>
                    <a:pt x="401018" y="317"/>
                  </a:lnTo>
                  <a:lnTo>
                    <a:pt x="388238" y="38"/>
                  </a:lnTo>
                  <a:close/>
                </a:path>
              </a:pathLst>
            </a:custGeom>
            <a:solidFill>
              <a:srgbClr val="EB74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152400" y="1471913"/>
            <a:ext cx="460375" cy="395199"/>
            <a:chOff x="152400" y="1407115"/>
            <a:chExt cx="634932" cy="634410"/>
          </a:xfrm>
        </p:grpSpPr>
        <p:sp>
          <p:nvSpPr>
            <p:cNvPr id="16" name="object 15">
              <a:extLst>
                <a:ext uri="{FF2B5EF4-FFF2-40B4-BE49-F238E27FC236}">
                  <a16:creationId xmlns:a16="http://schemas.microsoft.com/office/drawing/2014/main" id="{7BBC03F3-72FF-4E70-B95C-C9F67A9AEB99}"/>
                </a:ext>
              </a:extLst>
            </p:cNvPr>
            <p:cNvSpPr/>
            <p:nvPr/>
          </p:nvSpPr>
          <p:spPr>
            <a:xfrm>
              <a:off x="296146" y="1506874"/>
              <a:ext cx="327660" cy="222885"/>
            </a:xfrm>
            <a:custGeom>
              <a:avLst/>
              <a:gdLst/>
              <a:ahLst/>
              <a:cxnLst/>
              <a:rect l="l" t="t" r="r" b="b"/>
              <a:pathLst>
                <a:path w="327659" h="222885">
                  <a:moveTo>
                    <a:pt x="4673" y="198107"/>
                  </a:moveTo>
                  <a:lnTo>
                    <a:pt x="1181" y="200926"/>
                  </a:lnTo>
                  <a:lnTo>
                    <a:pt x="0" y="208851"/>
                  </a:lnTo>
                  <a:lnTo>
                    <a:pt x="2590" y="212585"/>
                  </a:lnTo>
                  <a:lnTo>
                    <a:pt x="46896" y="220224"/>
                  </a:lnTo>
                  <a:lnTo>
                    <a:pt x="83489" y="222389"/>
                  </a:lnTo>
                  <a:lnTo>
                    <a:pt x="143355" y="215316"/>
                  </a:lnTo>
                  <a:lnTo>
                    <a:pt x="163914" y="207187"/>
                  </a:lnTo>
                  <a:lnTo>
                    <a:pt x="78473" y="207187"/>
                  </a:lnTo>
                  <a:lnTo>
                    <a:pt x="108361" y="198747"/>
                  </a:lnTo>
                  <a:lnTo>
                    <a:pt x="23726" y="198747"/>
                  </a:lnTo>
                  <a:lnTo>
                    <a:pt x="8712" y="198412"/>
                  </a:lnTo>
                  <a:lnTo>
                    <a:pt x="4673" y="198107"/>
                  </a:lnTo>
                  <a:close/>
                </a:path>
                <a:path w="327659" h="222885">
                  <a:moveTo>
                    <a:pt x="288163" y="74396"/>
                  </a:moveTo>
                  <a:lnTo>
                    <a:pt x="284213" y="75399"/>
                  </a:lnTo>
                  <a:lnTo>
                    <a:pt x="282524" y="76669"/>
                  </a:lnTo>
                  <a:lnTo>
                    <a:pt x="281482" y="78422"/>
                  </a:lnTo>
                  <a:lnTo>
                    <a:pt x="255157" y="118641"/>
                  </a:lnTo>
                  <a:lnTo>
                    <a:pt x="223748" y="154321"/>
                  </a:lnTo>
                  <a:lnTo>
                    <a:pt x="185201" y="182769"/>
                  </a:lnTo>
                  <a:lnTo>
                    <a:pt x="137460" y="201289"/>
                  </a:lnTo>
                  <a:lnTo>
                    <a:pt x="78473" y="207187"/>
                  </a:lnTo>
                  <a:lnTo>
                    <a:pt x="163914" y="207187"/>
                  </a:lnTo>
                  <a:lnTo>
                    <a:pt x="192251" y="195983"/>
                  </a:lnTo>
                  <a:lnTo>
                    <a:pt x="231933" y="167223"/>
                  </a:lnTo>
                  <a:lnTo>
                    <a:pt x="264156" y="131868"/>
                  </a:lnTo>
                  <a:lnTo>
                    <a:pt x="290677" y="92748"/>
                  </a:lnTo>
                  <a:lnTo>
                    <a:pt x="325418" y="92748"/>
                  </a:lnTo>
                  <a:lnTo>
                    <a:pt x="324252" y="85852"/>
                  </a:lnTo>
                  <a:lnTo>
                    <a:pt x="308800" y="85852"/>
                  </a:lnTo>
                  <a:lnTo>
                    <a:pt x="291973" y="75755"/>
                  </a:lnTo>
                  <a:lnTo>
                    <a:pt x="290258" y="74701"/>
                  </a:lnTo>
                  <a:lnTo>
                    <a:pt x="288163" y="74396"/>
                  </a:lnTo>
                  <a:close/>
                </a:path>
                <a:path w="327659" h="222885">
                  <a:moveTo>
                    <a:pt x="302501" y="0"/>
                  </a:moveTo>
                  <a:lnTo>
                    <a:pt x="214414" y="37376"/>
                  </a:lnTo>
                  <a:lnTo>
                    <a:pt x="212598" y="40043"/>
                  </a:lnTo>
                  <a:lnTo>
                    <a:pt x="212445" y="46012"/>
                  </a:lnTo>
                  <a:lnTo>
                    <a:pt x="214096" y="48768"/>
                  </a:lnTo>
                  <a:lnTo>
                    <a:pt x="241871" y="62306"/>
                  </a:lnTo>
                  <a:lnTo>
                    <a:pt x="201843" y="123586"/>
                  </a:lnTo>
                  <a:lnTo>
                    <a:pt x="153211" y="163198"/>
                  </a:lnTo>
                  <a:lnTo>
                    <a:pt x="102779" y="185813"/>
                  </a:lnTo>
                  <a:lnTo>
                    <a:pt x="57349" y="196105"/>
                  </a:lnTo>
                  <a:lnTo>
                    <a:pt x="23726" y="198747"/>
                  </a:lnTo>
                  <a:lnTo>
                    <a:pt x="108361" y="198747"/>
                  </a:lnTo>
                  <a:lnTo>
                    <a:pt x="155459" y="178710"/>
                  </a:lnTo>
                  <a:lnTo>
                    <a:pt x="194432" y="151503"/>
                  </a:lnTo>
                  <a:lnTo>
                    <a:pt x="229849" y="113112"/>
                  </a:lnTo>
                  <a:lnTo>
                    <a:pt x="258800" y="61633"/>
                  </a:lnTo>
                  <a:lnTo>
                    <a:pt x="260375" y="57899"/>
                  </a:lnTo>
                  <a:lnTo>
                    <a:pt x="258762" y="53606"/>
                  </a:lnTo>
                  <a:lnTo>
                    <a:pt x="238506" y="43713"/>
                  </a:lnTo>
                  <a:lnTo>
                    <a:pt x="297434" y="18707"/>
                  </a:lnTo>
                  <a:lnTo>
                    <a:pt x="312896" y="18707"/>
                  </a:lnTo>
                  <a:lnTo>
                    <a:pt x="310857" y="6654"/>
                  </a:lnTo>
                  <a:lnTo>
                    <a:pt x="310451" y="4368"/>
                  </a:lnTo>
                  <a:lnTo>
                    <a:pt x="309054" y="2362"/>
                  </a:lnTo>
                  <a:lnTo>
                    <a:pt x="304965" y="127"/>
                  </a:lnTo>
                  <a:lnTo>
                    <a:pt x="302501" y="0"/>
                  </a:lnTo>
                  <a:close/>
                </a:path>
                <a:path w="327659" h="222885">
                  <a:moveTo>
                    <a:pt x="325418" y="92748"/>
                  </a:moveTo>
                  <a:lnTo>
                    <a:pt x="290677" y="92748"/>
                  </a:lnTo>
                  <a:lnTo>
                    <a:pt x="317690" y="108953"/>
                  </a:lnTo>
                  <a:lnTo>
                    <a:pt x="320903" y="108851"/>
                  </a:lnTo>
                  <a:lnTo>
                    <a:pt x="325818" y="105498"/>
                  </a:lnTo>
                  <a:lnTo>
                    <a:pt x="327063" y="102552"/>
                  </a:lnTo>
                  <a:lnTo>
                    <a:pt x="325418" y="92748"/>
                  </a:lnTo>
                  <a:close/>
                </a:path>
                <a:path w="327659" h="222885">
                  <a:moveTo>
                    <a:pt x="312896" y="18707"/>
                  </a:moveTo>
                  <a:lnTo>
                    <a:pt x="297434" y="18707"/>
                  </a:lnTo>
                  <a:lnTo>
                    <a:pt x="308800" y="85852"/>
                  </a:lnTo>
                  <a:lnTo>
                    <a:pt x="324252" y="85852"/>
                  </a:lnTo>
                  <a:lnTo>
                    <a:pt x="312896" y="18707"/>
                  </a:lnTo>
                  <a:close/>
                </a:path>
              </a:pathLst>
            </a:custGeom>
            <a:solidFill>
              <a:srgbClr val="EB74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6">
              <a:extLst>
                <a:ext uri="{FF2B5EF4-FFF2-40B4-BE49-F238E27FC236}">
                  <a16:creationId xmlns:a16="http://schemas.microsoft.com/office/drawing/2014/main" id="{D4371548-4E2E-4ACB-AC34-7DC86FC968B5}"/>
                </a:ext>
              </a:extLst>
            </p:cNvPr>
            <p:cNvSpPr/>
            <p:nvPr/>
          </p:nvSpPr>
          <p:spPr>
            <a:xfrm>
              <a:off x="303090" y="1802455"/>
              <a:ext cx="88315" cy="12269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7">
              <a:extLst>
                <a:ext uri="{FF2B5EF4-FFF2-40B4-BE49-F238E27FC236}">
                  <a16:creationId xmlns:a16="http://schemas.microsoft.com/office/drawing/2014/main" id="{97251B0F-83B4-4259-985C-57B0AD89A9D5}"/>
                </a:ext>
              </a:extLst>
            </p:cNvPr>
            <p:cNvSpPr/>
            <p:nvPr/>
          </p:nvSpPr>
          <p:spPr>
            <a:xfrm>
              <a:off x="411487" y="1748747"/>
              <a:ext cx="88303" cy="17640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8">
              <a:extLst>
                <a:ext uri="{FF2B5EF4-FFF2-40B4-BE49-F238E27FC236}">
                  <a16:creationId xmlns:a16="http://schemas.microsoft.com/office/drawing/2014/main" id="{FEF032CD-5092-46F2-BECB-DCFCFA424863}"/>
                </a:ext>
              </a:extLst>
            </p:cNvPr>
            <p:cNvSpPr/>
            <p:nvPr/>
          </p:nvSpPr>
          <p:spPr>
            <a:xfrm>
              <a:off x="530575" y="1684290"/>
              <a:ext cx="88315" cy="24085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9">
              <a:extLst>
                <a:ext uri="{FF2B5EF4-FFF2-40B4-BE49-F238E27FC236}">
                  <a16:creationId xmlns:a16="http://schemas.microsoft.com/office/drawing/2014/main" id="{8B41CA3A-0283-44BD-B202-B5DDCE72DECB}"/>
                </a:ext>
              </a:extLst>
            </p:cNvPr>
            <p:cNvSpPr/>
            <p:nvPr/>
          </p:nvSpPr>
          <p:spPr>
            <a:xfrm>
              <a:off x="185576" y="1755775"/>
              <a:ext cx="295910" cy="285750"/>
            </a:xfrm>
            <a:custGeom>
              <a:avLst/>
              <a:gdLst/>
              <a:ahLst/>
              <a:cxnLst/>
              <a:rect l="l" t="t" r="r" b="b"/>
              <a:pathLst>
                <a:path w="295909" h="285750">
                  <a:moveTo>
                    <a:pt x="14681" y="0"/>
                  </a:moveTo>
                  <a:lnTo>
                    <a:pt x="3314" y="1727"/>
                  </a:lnTo>
                  <a:lnTo>
                    <a:pt x="0" y="6553"/>
                  </a:lnTo>
                  <a:lnTo>
                    <a:pt x="990" y="12941"/>
                  </a:lnTo>
                  <a:lnTo>
                    <a:pt x="12158" y="59710"/>
                  </a:lnTo>
                  <a:lnTo>
                    <a:pt x="31318" y="103746"/>
                  </a:lnTo>
                  <a:lnTo>
                    <a:pt x="58607" y="145472"/>
                  </a:lnTo>
                  <a:lnTo>
                    <a:pt x="90873" y="180838"/>
                  </a:lnTo>
                  <a:lnTo>
                    <a:pt x="128120" y="209812"/>
                  </a:lnTo>
                  <a:lnTo>
                    <a:pt x="170352" y="232363"/>
                  </a:lnTo>
                  <a:lnTo>
                    <a:pt x="217576" y="248462"/>
                  </a:lnTo>
                  <a:lnTo>
                    <a:pt x="246608" y="254393"/>
                  </a:lnTo>
                  <a:lnTo>
                    <a:pt x="246100" y="254787"/>
                  </a:lnTo>
                  <a:lnTo>
                    <a:pt x="245770" y="255130"/>
                  </a:lnTo>
                  <a:lnTo>
                    <a:pt x="238671" y="258698"/>
                  </a:lnTo>
                  <a:lnTo>
                    <a:pt x="231952" y="261988"/>
                  </a:lnTo>
                  <a:lnTo>
                    <a:pt x="219443" y="268414"/>
                  </a:lnTo>
                  <a:lnTo>
                    <a:pt x="217398" y="273850"/>
                  </a:lnTo>
                  <a:lnTo>
                    <a:pt x="222592" y="284149"/>
                  </a:lnTo>
                  <a:lnTo>
                    <a:pt x="228333" y="285635"/>
                  </a:lnTo>
                  <a:lnTo>
                    <a:pt x="294665" y="252298"/>
                  </a:lnTo>
                  <a:lnTo>
                    <a:pt x="295770" y="244982"/>
                  </a:lnTo>
                  <a:lnTo>
                    <a:pt x="286821" y="235978"/>
                  </a:lnTo>
                  <a:lnTo>
                    <a:pt x="258279" y="235978"/>
                  </a:lnTo>
                  <a:lnTo>
                    <a:pt x="254457" y="235470"/>
                  </a:lnTo>
                  <a:lnTo>
                    <a:pt x="199402" y="223111"/>
                  </a:lnTo>
                  <a:lnTo>
                    <a:pt x="156173" y="204165"/>
                  </a:lnTo>
                  <a:lnTo>
                    <a:pt x="117118" y="177684"/>
                  </a:lnTo>
                  <a:lnTo>
                    <a:pt x="82232" y="143751"/>
                  </a:lnTo>
                  <a:lnTo>
                    <a:pt x="41613" y="81403"/>
                  </a:lnTo>
                  <a:lnTo>
                    <a:pt x="20205" y="10045"/>
                  </a:lnTo>
                  <a:lnTo>
                    <a:pt x="19215" y="3759"/>
                  </a:lnTo>
                  <a:lnTo>
                    <a:pt x="14681" y="0"/>
                  </a:lnTo>
                  <a:close/>
                </a:path>
                <a:path w="295909" h="285750">
                  <a:moveTo>
                    <a:pt x="245186" y="194271"/>
                  </a:moveTo>
                  <a:lnTo>
                    <a:pt x="239166" y="194513"/>
                  </a:lnTo>
                  <a:lnTo>
                    <a:pt x="231927" y="201942"/>
                  </a:lnTo>
                  <a:lnTo>
                    <a:pt x="231965" y="208013"/>
                  </a:lnTo>
                  <a:lnTo>
                    <a:pt x="237451" y="213931"/>
                  </a:lnTo>
                  <a:lnTo>
                    <a:pt x="258927" y="235013"/>
                  </a:lnTo>
                  <a:lnTo>
                    <a:pt x="258279" y="235978"/>
                  </a:lnTo>
                  <a:lnTo>
                    <a:pt x="286821" y="235978"/>
                  </a:lnTo>
                  <a:lnTo>
                    <a:pt x="280911" y="230098"/>
                  </a:lnTo>
                  <a:lnTo>
                    <a:pt x="256057" y="205041"/>
                  </a:lnTo>
                  <a:lnTo>
                    <a:pt x="245186" y="194271"/>
                  </a:lnTo>
                  <a:close/>
                </a:path>
              </a:pathLst>
            </a:custGeom>
            <a:solidFill>
              <a:srgbClr val="EB74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0">
              <a:extLst>
                <a:ext uri="{FF2B5EF4-FFF2-40B4-BE49-F238E27FC236}">
                  <a16:creationId xmlns:a16="http://schemas.microsoft.com/office/drawing/2014/main" id="{CD41A0FF-AA68-4714-BE13-91F49B63F679}"/>
                </a:ext>
              </a:extLst>
            </p:cNvPr>
            <p:cNvSpPr/>
            <p:nvPr/>
          </p:nvSpPr>
          <p:spPr>
            <a:xfrm>
              <a:off x="457663" y="1407115"/>
              <a:ext cx="296545" cy="288290"/>
            </a:xfrm>
            <a:custGeom>
              <a:avLst/>
              <a:gdLst/>
              <a:ahLst/>
              <a:cxnLst/>
              <a:rect l="l" t="t" r="r" b="b"/>
              <a:pathLst>
                <a:path w="296545" h="288289">
                  <a:moveTo>
                    <a:pt x="115775" y="49999"/>
                  </a:moveTo>
                  <a:lnTo>
                    <a:pt x="36982" y="49999"/>
                  </a:lnTo>
                  <a:lnTo>
                    <a:pt x="43345" y="50901"/>
                  </a:lnTo>
                  <a:lnTo>
                    <a:pt x="48755" y="51536"/>
                  </a:lnTo>
                  <a:lnTo>
                    <a:pt x="54101" y="52451"/>
                  </a:lnTo>
                  <a:lnTo>
                    <a:pt x="101430" y="64736"/>
                  </a:lnTo>
                  <a:lnTo>
                    <a:pt x="144395" y="84596"/>
                  </a:lnTo>
                  <a:lnTo>
                    <a:pt x="183032" y="111935"/>
                  </a:lnTo>
                  <a:lnTo>
                    <a:pt x="217373" y="146659"/>
                  </a:lnTo>
                  <a:lnTo>
                    <a:pt x="247015" y="190239"/>
                  </a:lnTo>
                  <a:lnTo>
                    <a:pt x="267017" y="239001"/>
                  </a:lnTo>
                  <a:lnTo>
                    <a:pt x="276987" y="283489"/>
                  </a:lnTo>
                  <a:lnTo>
                    <a:pt x="279717" y="286854"/>
                  </a:lnTo>
                  <a:lnTo>
                    <a:pt x="291846" y="287909"/>
                  </a:lnTo>
                  <a:lnTo>
                    <a:pt x="296240" y="282638"/>
                  </a:lnTo>
                  <a:lnTo>
                    <a:pt x="295021" y="274599"/>
                  </a:lnTo>
                  <a:lnTo>
                    <a:pt x="285705" y="233310"/>
                  </a:lnTo>
                  <a:lnTo>
                    <a:pt x="267615" y="188100"/>
                  </a:lnTo>
                  <a:lnTo>
                    <a:pt x="229985" y="131416"/>
                  </a:lnTo>
                  <a:lnTo>
                    <a:pt x="175156" y="81413"/>
                  </a:lnTo>
                  <a:lnTo>
                    <a:pt x="141738" y="61136"/>
                  </a:lnTo>
                  <a:lnTo>
                    <a:pt x="115775" y="49999"/>
                  </a:lnTo>
                  <a:close/>
                </a:path>
                <a:path w="296545" h="288289">
                  <a:moveTo>
                    <a:pt x="63703" y="0"/>
                  </a:moveTo>
                  <a:lnTo>
                    <a:pt x="1015" y="34226"/>
                  </a:lnTo>
                  <a:lnTo>
                    <a:pt x="0" y="41021"/>
                  </a:lnTo>
                  <a:lnTo>
                    <a:pt x="11139" y="52451"/>
                  </a:lnTo>
                  <a:lnTo>
                    <a:pt x="16509" y="57594"/>
                  </a:lnTo>
                  <a:lnTo>
                    <a:pt x="37576" y="78483"/>
                  </a:lnTo>
                  <a:lnTo>
                    <a:pt x="42875" y="83642"/>
                  </a:lnTo>
                  <a:lnTo>
                    <a:pt x="46608" y="87236"/>
                  </a:lnTo>
                  <a:lnTo>
                    <a:pt x="52057" y="87223"/>
                  </a:lnTo>
                  <a:lnTo>
                    <a:pt x="59689" y="80518"/>
                  </a:lnTo>
                  <a:lnTo>
                    <a:pt x="60299" y="74993"/>
                  </a:lnTo>
                  <a:lnTo>
                    <a:pt x="56349" y="69659"/>
                  </a:lnTo>
                  <a:lnTo>
                    <a:pt x="55333" y="68719"/>
                  </a:lnTo>
                  <a:lnTo>
                    <a:pt x="54381" y="67729"/>
                  </a:lnTo>
                  <a:lnTo>
                    <a:pt x="36982" y="49999"/>
                  </a:lnTo>
                  <a:lnTo>
                    <a:pt x="115775" y="49999"/>
                  </a:lnTo>
                  <a:lnTo>
                    <a:pt x="105805" y="45723"/>
                  </a:lnTo>
                  <a:lnTo>
                    <a:pt x="67360" y="35217"/>
                  </a:lnTo>
                  <a:lnTo>
                    <a:pt x="60794" y="33896"/>
                  </a:lnTo>
                  <a:lnTo>
                    <a:pt x="54178" y="32867"/>
                  </a:lnTo>
                  <a:lnTo>
                    <a:pt x="46697" y="31559"/>
                  </a:lnTo>
                  <a:lnTo>
                    <a:pt x="48767" y="30327"/>
                  </a:lnTo>
                  <a:lnTo>
                    <a:pt x="50088" y="29502"/>
                  </a:lnTo>
                  <a:lnTo>
                    <a:pt x="57035" y="25692"/>
                  </a:lnTo>
                  <a:lnTo>
                    <a:pt x="62712" y="22809"/>
                  </a:lnTo>
                  <a:lnTo>
                    <a:pt x="70129" y="18402"/>
                  </a:lnTo>
                  <a:lnTo>
                    <a:pt x="72047" y="16687"/>
                  </a:lnTo>
                  <a:lnTo>
                    <a:pt x="75361" y="11099"/>
                  </a:lnTo>
                  <a:lnTo>
                    <a:pt x="74294" y="6426"/>
                  </a:lnTo>
                  <a:lnTo>
                    <a:pt x="67945" y="444"/>
                  </a:lnTo>
                  <a:lnTo>
                    <a:pt x="63703" y="0"/>
                  </a:lnTo>
                  <a:close/>
                </a:path>
              </a:pathLst>
            </a:custGeom>
            <a:solidFill>
              <a:srgbClr val="EB74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1">
              <a:extLst>
                <a:ext uri="{FF2B5EF4-FFF2-40B4-BE49-F238E27FC236}">
                  <a16:creationId xmlns:a16="http://schemas.microsoft.com/office/drawing/2014/main" id="{F0A9074B-CBC1-468A-912E-DFC3225547BE}"/>
                </a:ext>
              </a:extLst>
            </p:cNvPr>
            <p:cNvSpPr/>
            <p:nvPr/>
          </p:nvSpPr>
          <p:spPr>
            <a:xfrm>
              <a:off x="497137" y="1713194"/>
              <a:ext cx="290195" cy="296545"/>
            </a:xfrm>
            <a:custGeom>
              <a:avLst/>
              <a:gdLst/>
              <a:ahLst/>
              <a:cxnLst/>
              <a:rect l="l" t="t" r="r" b="b"/>
              <a:pathLst>
                <a:path w="290195" h="296544">
                  <a:moveTo>
                    <a:pt x="279257" y="36702"/>
                  </a:moveTo>
                  <a:lnTo>
                    <a:pt x="237147" y="36702"/>
                  </a:lnTo>
                  <a:lnTo>
                    <a:pt x="237947" y="37122"/>
                  </a:lnTo>
                  <a:lnTo>
                    <a:pt x="237848" y="39852"/>
                  </a:lnTo>
                  <a:lnTo>
                    <a:pt x="228343" y="87425"/>
                  </a:lnTo>
                  <a:lnTo>
                    <a:pt x="205809" y="140982"/>
                  </a:lnTo>
                  <a:lnTo>
                    <a:pt x="182486" y="176415"/>
                  </a:lnTo>
                  <a:lnTo>
                    <a:pt x="140411" y="219649"/>
                  </a:lnTo>
                  <a:lnTo>
                    <a:pt x="89725" y="252387"/>
                  </a:lnTo>
                  <a:lnTo>
                    <a:pt x="49949" y="268136"/>
                  </a:lnTo>
                  <a:lnTo>
                    <a:pt x="8267" y="277723"/>
                  </a:lnTo>
                  <a:lnTo>
                    <a:pt x="3289" y="278549"/>
                  </a:lnTo>
                  <a:lnTo>
                    <a:pt x="0" y="282816"/>
                  </a:lnTo>
                  <a:lnTo>
                    <a:pt x="685" y="292569"/>
                  </a:lnTo>
                  <a:lnTo>
                    <a:pt x="4813" y="296506"/>
                  </a:lnTo>
                  <a:lnTo>
                    <a:pt x="12585" y="296392"/>
                  </a:lnTo>
                  <a:lnTo>
                    <a:pt x="64562" y="283853"/>
                  </a:lnTo>
                  <a:lnTo>
                    <a:pt x="107365" y="265266"/>
                  </a:lnTo>
                  <a:lnTo>
                    <a:pt x="146407" y="239737"/>
                  </a:lnTo>
                  <a:lnTo>
                    <a:pt x="181648" y="207263"/>
                  </a:lnTo>
                  <a:lnTo>
                    <a:pt x="207877" y="174693"/>
                  </a:lnTo>
                  <a:lnTo>
                    <a:pt x="228723" y="139396"/>
                  </a:lnTo>
                  <a:lnTo>
                    <a:pt x="244202" y="101416"/>
                  </a:lnTo>
                  <a:lnTo>
                    <a:pt x="254330" y="60794"/>
                  </a:lnTo>
                  <a:lnTo>
                    <a:pt x="256399" y="47218"/>
                  </a:lnTo>
                  <a:lnTo>
                    <a:pt x="257517" y="39852"/>
                  </a:lnTo>
                  <a:lnTo>
                    <a:pt x="281521" y="39852"/>
                  </a:lnTo>
                  <a:lnTo>
                    <a:pt x="279257" y="36702"/>
                  </a:lnTo>
                  <a:close/>
                </a:path>
                <a:path w="290195" h="296544">
                  <a:moveTo>
                    <a:pt x="281521" y="39852"/>
                  </a:moveTo>
                  <a:lnTo>
                    <a:pt x="257517" y="39852"/>
                  </a:lnTo>
                  <a:lnTo>
                    <a:pt x="266268" y="51955"/>
                  </a:lnTo>
                  <a:lnTo>
                    <a:pt x="274307" y="62966"/>
                  </a:lnTo>
                  <a:lnTo>
                    <a:pt x="279958" y="64236"/>
                  </a:lnTo>
                  <a:lnTo>
                    <a:pt x="289293" y="57607"/>
                  </a:lnTo>
                  <a:lnTo>
                    <a:pt x="289928" y="51600"/>
                  </a:lnTo>
                  <a:lnTo>
                    <a:pt x="281521" y="39852"/>
                  </a:lnTo>
                  <a:close/>
                </a:path>
                <a:path w="290195" h="296544">
                  <a:moveTo>
                    <a:pt x="246811" y="0"/>
                  </a:moveTo>
                  <a:lnTo>
                    <a:pt x="214192" y="32513"/>
                  </a:lnTo>
                  <a:lnTo>
                    <a:pt x="202018" y="53632"/>
                  </a:lnTo>
                  <a:lnTo>
                    <a:pt x="204431" y="56451"/>
                  </a:lnTo>
                  <a:lnTo>
                    <a:pt x="211772" y="59347"/>
                  </a:lnTo>
                  <a:lnTo>
                    <a:pt x="215366" y="58750"/>
                  </a:lnTo>
                  <a:lnTo>
                    <a:pt x="237147" y="36702"/>
                  </a:lnTo>
                  <a:lnTo>
                    <a:pt x="279257" y="36702"/>
                  </a:lnTo>
                  <a:lnTo>
                    <a:pt x="266065" y="18351"/>
                  </a:lnTo>
                  <a:lnTo>
                    <a:pt x="261759" y="12217"/>
                  </a:lnTo>
                  <a:lnTo>
                    <a:pt x="253352" y="1028"/>
                  </a:lnTo>
                  <a:lnTo>
                    <a:pt x="246811" y="0"/>
                  </a:lnTo>
                  <a:close/>
                </a:path>
              </a:pathLst>
            </a:custGeom>
            <a:solidFill>
              <a:srgbClr val="EB74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2">
              <a:extLst>
                <a:ext uri="{FF2B5EF4-FFF2-40B4-BE49-F238E27FC236}">
                  <a16:creationId xmlns:a16="http://schemas.microsoft.com/office/drawing/2014/main" id="{E1F9C430-F17A-470C-9A7C-EF8E99CC7C35}"/>
                </a:ext>
              </a:extLst>
            </p:cNvPr>
            <p:cNvSpPr/>
            <p:nvPr/>
          </p:nvSpPr>
          <p:spPr>
            <a:xfrm>
              <a:off x="152400" y="1439089"/>
              <a:ext cx="281940" cy="297180"/>
            </a:xfrm>
            <a:custGeom>
              <a:avLst/>
              <a:gdLst/>
              <a:ahLst/>
              <a:cxnLst/>
              <a:rect l="l" t="t" r="r" b="b"/>
              <a:pathLst>
                <a:path w="281940" h="297180">
                  <a:moveTo>
                    <a:pt x="12649" y="231165"/>
                  </a:moveTo>
                  <a:lnTo>
                    <a:pt x="2044" y="234657"/>
                  </a:lnTo>
                  <a:lnTo>
                    <a:pt x="0" y="240855"/>
                  </a:lnTo>
                  <a:lnTo>
                    <a:pt x="10967" y="257937"/>
                  </a:lnTo>
                  <a:lnTo>
                    <a:pt x="18049" y="268841"/>
                  </a:lnTo>
                  <a:lnTo>
                    <a:pt x="25175" y="279718"/>
                  </a:lnTo>
                  <a:lnTo>
                    <a:pt x="35928" y="296011"/>
                  </a:lnTo>
                  <a:lnTo>
                    <a:pt x="42786" y="296583"/>
                  </a:lnTo>
                  <a:lnTo>
                    <a:pt x="51003" y="288759"/>
                  </a:lnTo>
                  <a:lnTo>
                    <a:pt x="54292" y="285343"/>
                  </a:lnTo>
                  <a:lnTo>
                    <a:pt x="79602" y="259841"/>
                  </a:lnTo>
                  <a:lnTo>
                    <a:pt x="52031" y="259841"/>
                  </a:lnTo>
                  <a:lnTo>
                    <a:pt x="51244" y="259448"/>
                  </a:lnTo>
                  <a:lnTo>
                    <a:pt x="51900" y="254876"/>
                  </a:lnTo>
                  <a:lnTo>
                    <a:pt x="32105" y="254876"/>
                  </a:lnTo>
                  <a:lnTo>
                    <a:pt x="30441" y="252552"/>
                  </a:lnTo>
                  <a:lnTo>
                    <a:pt x="26149" y="246329"/>
                  </a:lnTo>
                  <a:lnTo>
                    <a:pt x="22665" y="240855"/>
                  </a:lnTo>
                  <a:lnTo>
                    <a:pt x="16370" y="232625"/>
                  </a:lnTo>
                  <a:lnTo>
                    <a:pt x="12649" y="231165"/>
                  </a:lnTo>
                  <a:close/>
                </a:path>
                <a:path w="281940" h="297180">
                  <a:moveTo>
                    <a:pt x="77254" y="235165"/>
                  </a:moveTo>
                  <a:lnTo>
                    <a:pt x="71691" y="240144"/>
                  </a:lnTo>
                  <a:lnTo>
                    <a:pt x="70637" y="241388"/>
                  </a:lnTo>
                  <a:lnTo>
                    <a:pt x="52031" y="259841"/>
                  </a:lnTo>
                  <a:lnTo>
                    <a:pt x="79602" y="259841"/>
                  </a:lnTo>
                  <a:lnTo>
                    <a:pt x="90385" y="248945"/>
                  </a:lnTo>
                  <a:lnTo>
                    <a:pt x="90576" y="243065"/>
                  </a:lnTo>
                  <a:lnTo>
                    <a:pt x="83388" y="235242"/>
                  </a:lnTo>
                  <a:lnTo>
                    <a:pt x="77254" y="235165"/>
                  </a:lnTo>
                  <a:close/>
                </a:path>
                <a:path w="281940" h="297180">
                  <a:moveTo>
                    <a:pt x="277431" y="0"/>
                  </a:moveTo>
                  <a:lnTo>
                    <a:pt x="225617" y="12550"/>
                  </a:lnTo>
                  <a:lnTo>
                    <a:pt x="186715" y="28809"/>
                  </a:lnTo>
                  <a:lnTo>
                    <a:pt x="150737" y="50746"/>
                  </a:lnTo>
                  <a:lnTo>
                    <a:pt x="117754" y="78473"/>
                  </a:lnTo>
                  <a:lnTo>
                    <a:pt x="88871" y="111070"/>
                  </a:lnTo>
                  <a:lnTo>
                    <a:pt x="65778" y="146848"/>
                  </a:lnTo>
                  <a:lnTo>
                    <a:pt x="48397" y="185738"/>
                  </a:lnTo>
                  <a:lnTo>
                    <a:pt x="36652" y="227672"/>
                  </a:lnTo>
                  <a:lnTo>
                    <a:pt x="32105" y="254876"/>
                  </a:lnTo>
                  <a:lnTo>
                    <a:pt x="51900" y="254876"/>
                  </a:lnTo>
                  <a:lnTo>
                    <a:pt x="52224" y="252552"/>
                  </a:lnTo>
                  <a:lnTo>
                    <a:pt x="52933" y="246113"/>
                  </a:lnTo>
                  <a:lnTo>
                    <a:pt x="54127" y="239509"/>
                  </a:lnTo>
                  <a:lnTo>
                    <a:pt x="68070" y="188454"/>
                  </a:lnTo>
                  <a:lnTo>
                    <a:pt x="90547" y="142692"/>
                  </a:lnTo>
                  <a:lnTo>
                    <a:pt x="121592" y="102276"/>
                  </a:lnTo>
                  <a:lnTo>
                    <a:pt x="161239" y="67259"/>
                  </a:lnTo>
                  <a:lnTo>
                    <a:pt x="213898" y="37555"/>
                  </a:lnTo>
                  <a:lnTo>
                    <a:pt x="272034" y="20700"/>
                  </a:lnTo>
                  <a:lnTo>
                    <a:pt x="276682" y="19875"/>
                  </a:lnTo>
                  <a:lnTo>
                    <a:pt x="279514" y="17335"/>
                  </a:lnTo>
                  <a:lnTo>
                    <a:pt x="281660" y="7467"/>
                  </a:lnTo>
                  <a:lnTo>
                    <a:pt x="277431" y="0"/>
                  </a:lnTo>
                  <a:close/>
                </a:path>
              </a:pathLst>
            </a:custGeom>
            <a:solidFill>
              <a:srgbClr val="EB74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3">
            <a:extLst>
              <a:ext uri="{FF2B5EF4-FFF2-40B4-BE49-F238E27FC236}">
                <a16:creationId xmlns:a16="http://schemas.microsoft.com/office/drawing/2014/main" id="{5332661B-4F19-416C-BE4F-6966C08AFED5}"/>
              </a:ext>
            </a:extLst>
          </p:cNvPr>
          <p:cNvSpPr txBox="1"/>
          <p:nvPr/>
        </p:nvSpPr>
        <p:spPr>
          <a:xfrm>
            <a:off x="4131286" y="356916"/>
            <a:ext cx="464820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just"/>
            <a:endParaRPr lang="es-CO" sz="1200" spc="9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Century Gothic"/>
            </a:endParaRPr>
          </a:p>
        </p:txBody>
      </p:sp>
      <p:sp>
        <p:nvSpPr>
          <p:cNvPr id="34" name="object 33">
            <a:extLst>
              <a:ext uri="{FF2B5EF4-FFF2-40B4-BE49-F238E27FC236}">
                <a16:creationId xmlns:a16="http://schemas.microsoft.com/office/drawing/2014/main" id="{6D846EDC-282C-4000-8D9E-E28B0329DCEE}"/>
              </a:ext>
            </a:extLst>
          </p:cNvPr>
          <p:cNvSpPr/>
          <p:nvPr/>
        </p:nvSpPr>
        <p:spPr>
          <a:xfrm>
            <a:off x="6248400" y="2346325"/>
            <a:ext cx="0" cy="118110"/>
          </a:xfrm>
          <a:custGeom>
            <a:avLst/>
            <a:gdLst/>
            <a:ahLst/>
            <a:cxnLst/>
            <a:rect l="l" t="t" r="r" b="b"/>
            <a:pathLst>
              <a:path h="118110">
                <a:moveTo>
                  <a:pt x="0" y="0"/>
                </a:moveTo>
                <a:lnTo>
                  <a:pt x="0" y="117640"/>
                </a:lnTo>
              </a:path>
            </a:pathLst>
          </a:custGeom>
          <a:ln w="6551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4">
            <a:extLst>
              <a:ext uri="{FF2B5EF4-FFF2-40B4-BE49-F238E27FC236}">
                <a16:creationId xmlns:a16="http://schemas.microsoft.com/office/drawing/2014/main" id="{9EC2C246-77C5-4B1E-A846-DACBB17B708D}"/>
              </a:ext>
            </a:extLst>
          </p:cNvPr>
          <p:cNvSpPr txBox="1"/>
          <p:nvPr/>
        </p:nvSpPr>
        <p:spPr>
          <a:xfrm>
            <a:off x="6278093" y="2329718"/>
            <a:ext cx="2750171" cy="1451038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35"/>
              </a:spcBef>
            </a:pPr>
            <a:r>
              <a:rPr lang="es-CO" sz="1300" b="1" spc="90" dirty="0">
                <a:solidFill>
                  <a:srgbClr val="FFFFFF"/>
                </a:solidFill>
                <a:latin typeface="Century Gothic"/>
                <a:cs typeface="Century Gothic"/>
              </a:rPr>
              <a:t>   </a:t>
            </a:r>
            <a:r>
              <a:rPr sz="1300" b="1" spc="90" dirty="0">
                <a:solidFill>
                  <a:srgbClr val="FFFFFF"/>
                </a:solidFill>
                <a:latin typeface="Century Gothic"/>
                <a:cs typeface="Century Gothic"/>
              </a:rPr>
              <a:t>¿PARA</a:t>
            </a:r>
            <a:r>
              <a:rPr sz="1300" b="1" spc="23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950" b="1" spc="120" baseline="2136" dirty="0">
                <a:solidFill>
                  <a:srgbClr val="FFFFFF"/>
                </a:solidFill>
                <a:latin typeface="Century Gothic"/>
                <a:cs typeface="Century Gothic"/>
              </a:rPr>
              <a:t>QUÉ?</a:t>
            </a:r>
            <a:r>
              <a:rPr sz="1950" b="1" spc="-352" baseline="2136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endParaRPr sz="1950" baseline="2136" dirty="0">
              <a:latin typeface="Century Gothic"/>
              <a:cs typeface="Century Gothic"/>
            </a:endParaRPr>
          </a:p>
          <a:p>
            <a:pPr marL="192405" marR="5080" algn="just">
              <a:lnSpc>
                <a:spcPct val="100000"/>
              </a:lnSpc>
              <a:spcBef>
                <a:spcPts val="695"/>
              </a:spcBef>
            </a:pPr>
            <a:r>
              <a:rPr lang="es-CO" sz="1200" spc="85" dirty="0">
                <a:solidFill>
                  <a:srgbClr val="FFFFFF"/>
                </a:solidFill>
                <a:latin typeface="Century Gothic"/>
                <a:cs typeface="Century Gothic"/>
              </a:rPr>
              <a:t>Para que mediante el ejemplo llevemos a la práctica acciones que conlleven bienestar.</a:t>
            </a:r>
            <a:endParaRPr sz="1200" dirty="0">
              <a:latin typeface="Century Gothic"/>
              <a:cs typeface="Century Gothic"/>
            </a:endParaRPr>
          </a:p>
          <a:p>
            <a:pPr marL="12700" algn="just">
              <a:spcBef>
                <a:spcPts val="940"/>
              </a:spcBef>
            </a:pPr>
            <a:r>
              <a:rPr lang="es-ES" sz="1300" b="1" spc="90" dirty="0">
                <a:solidFill>
                  <a:srgbClr val="FFFFFF"/>
                </a:solidFill>
                <a:latin typeface="Century Gothic"/>
                <a:cs typeface="Century Gothic"/>
              </a:rPr>
              <a:t>   </a:t>
            </a:r>
            <a:endParaRPr sz="1300" dirty="0">
              <a:latin typeface="Century Gothic"/>
              <a:cs typeface="Century Gothic"/>
            </a:endParaRPr>
          </a:p>
        </p:txBody>
      </p:sp>
      <p:sp>
        <p:nvSpPr>
          <p:cNvPr id="36" name="object 35">
            <a:extLst>
              <a:ext uri="{FF2B5EF4-FFF2-40B4-BE49-F238E27FC236}">
                <a16:creationId xmlns:a16="http://schemas.microsoft.com/office/drawing/2014/main" id="{53F8CA28-C726-40CC-86A5-EC62BC01E7CD}"/>
              </a:ext>
            </a:extLst>
          </p:cNvPr>
          <p:cNvSpPr/>
          <p:nvPr/>
        </p:nvSpPr>
        <p:spPr>
          <a:xfrm>
            <a:off x="6248400" y="3303755"/>
            <a:ext cx="0" cy="118110"/>
          </a:xfrm>
          <a:custGeom>
            <a:avLst/>
            <a:gdLst/>
            <a:ahLst/>
            <a:cxnLst/>
            <a:rect l="l" t="t" r="r" b="b"/>
            <a:pathLst>
              <a:path h="118110">
                <a:moveTo>
                  <a:pt x="0" y="0"/>
                </a:moveTo>
                <a:lnTo>
                  <a:pt x="0" y="117640"/>
                </a:lnTo>
              </a:path>
            </a:pathLst>
          </a:custGeom>
          <a:ln w="6551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475DFC8C-9C37-3C4E-AB73-7D80224C9A12}"/>
              </a:ext>
            </a:extLst>
          </p:cNvPr>
          <p:cNvSpPr txBox="1"/>
          <p:nvPr/>
        </p:nvSpPr>
        <p:spPr>
          <a:xfrm>
            <a:off x="3111656" y="534529"/>
            <a:ext cx="897890" cy="21159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s-ES" sz="1300" b="1" spc="95" dirty="0">
                <a:solidFill>
                  <a:srgbClr val="5F5F5F"/>
                </a:solidFill>
                <a:latin typeface="Century Gothic"/>
                <a:cs typeface="Century Gothic"/>
              </a:rPr>
              <a:t>OBJETIVO</a:t>
            </a:r>
            <a:endParaRPr sz="1300" dirty="0">
              <a:latin typeface="Century Gothic"/>
              <a:cs typeface="Century Gothic"/>
            </a:endParaRPr>
          </a:p>
        </p:txBody>
      </p:sp>
      <p:sp>
        <p:nvSpPr>
          <p:cNvPr id="53" name="AutoShape 4" descr="Resultado de imagen para icono justicia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6125"/>
            <a:ext cx="1828800" cy="594256"/>
          </a:xfrm>
          <a:prstGeom prst="rect">
            <a:avLst/>
          </a:prstGeom>
        </p:spPr>
      </p:pic>
      <p:sp>
        <p:nvSpPr>
          <p:cNvPr id="25" name="24 Rectángulo"/>
          <p:cNvSpPr/>
          <p:nvPr/>
        </p:nvSpPr>
        <p:spPr>
          <a:xfrm>
            <a:off x="3021971" y="2113514"/>
            <a:ext cx="3071440" cy="3064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1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 permitido y seguir</a:t>
            </a:r>
            <a:r>
              <a:rPr lang="es-CO" sz="12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 permitiendo</a:t>
            </a:r>
            <a:r>
              <a:rPr lang="es-CO" sz="1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s-C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-"/>
            </a:pPr>
            <a:r>
              <a:rPr lang="es-CO" sz="1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Mejorar el nivel de las relaciones interpersonales</a:t>
            </a:r>
            <a:endParaRPr lang="es-C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-"/>
            </a:pPr>
            <a:r>
              <a:rPr lang="es-CO" sz="1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 Tolerantes y conciliadores ante los conflictos</a:t>
            </a:r>
            <a:endParaRPr lang="es-C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-"/>
            </a:pPr>
            <a:r>
              <a:rPr lang="es-CO" sz="1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Convivencia positiva en los despachos judiciales</a:t>
            </a:r>
            <a:endParaRPr lang="es-C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-"/>
            </a:pPr>
            <a:r>
              <a:rPr lang="es-CO" sz="1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Garantizar condiciones adecuadas de trabajo</a:t>
            </a:r>
            <a:endParaRPr lang="es-C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-"/>
            </a:pPr>
            <a:r>
              <a:rPr lang="es-CO" sz="1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Facilitar el incremento de la productividad</a:t>
            </a:r>
            <a:endParaRPr lang="es-C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s-CO" sz="1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Conocer la dinámica familiar para establecer acuerdos</a:t>
            </a:r>
            <a:endParaRPr lang="es-C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700" marR="483870" algn="just">
              <a:spcBef>
                <a:spcPts val="100"/>
              </a:spcBef>
            </a:pPr>
            <a:endParaRPr lang="es-CO" sz="1200" spc="85" dirty="0">
              <a:solidFill>
                <a:schemeClr val="bg1">
                  <a:lumMod val="50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39" name="38 Rectángulo"/>
          <p:cNvSpPr/>
          <p:nvPr/>
        </p:nvSpPr>
        <p:spPr>
          <a:xfrm>
            <a:off x="13608" y="2166154"/>
            <a:ext cx="2789348" cy="2385916"/>
          </a:xfrm>
          <a:prstGeom prst="rect">
            <a:avLst/>
          </a:prstGeom>
        </p:spPr>
        <p:txBody>
          <a:bodyPr wrap="square" lIns="144000" tIns="0" rIns="0" bIns="0"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Conversatorio con jueces de cada especialidad: Familia, civiles, penales, laborales, pequeñas causas, administrativos, adolescentes. Conociendo de primera mano cómo han asumido las situaciones criticas durante la virtualidad y las prácticas empleadas como experiencias colectivas que en el marco del respeto a los principios fundamentales del trabajo, puede ser calificada como exitosa. </a:t>
            </a:r>
            <a:endParaRPr lang="es-C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object 6">
            <a:extLst>
              <a:ext uri="{FF2B5EF4-FFF2-40B4-BE49-F238E27FC236}">
                <a16:creationId xmlns:a16="http://schemas.microsoft.com/office/drawing/2014/main" id="{96974E7E-493B-410D-9D92-D3B0186CC1B1}"/>
              </a:ext>
            </a:extLst>
          </p:cNvPr>
          <p:cNvSpPr txBox="1"/>
          <p:nvPr/>
        </p:nvSpPr>
        <p:spPr>
          <a:xfrm>
            <a:off x="270067" y="238420"/>
            <a:ext cx="2285709" cy="56553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0"/>
              </a:spcBef>
            </a:pPr>
            <a:r>
              <a:rPr lang="es-CO" sz="1200" b="1" spc="9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NOMBRE DEL PROYECTO: </a:t>
            </a:r>
            <a:r>
              <a:rPr lang="es-CO" sz="1200" b="1" spc="9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APRENDIENDO Y CONSTRUYENDO BIENESTAR</a:t>
            </a:r>
            <a:endParaRPr sz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Century Gothic"/>
            </a:endParaRPr>
          </a:p>
        </p:txBody>
      </p:sp>
      <p:sp>
        <p:nvSpPr>
          <p:cNvPr id="44" name="object 6">
            <a:extLst>
              <a:ext uri="{FF2B5EF4-FFF2-40B4-BE49-F238E27FC236}">
                <a16:creationId xmlns:a16="http://schemas.microsoft.com/office/drawing/2014/main" id="{96974E7E-493B-410D-9D92-D3B0186CC1B1}"/>
              </a:ext>
            </a:extLst>
          </p:cNvPr>
          <p:cNvSpPr txBox="1"/>
          <p:nvPr/>
        </p:nvSpPr>
        <p:spPr>
          <a:xfrm>
            <a:off x="3547724" y="1588437"/>
            <a:ext cx="1329076" cy="21159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lang="es-CO" sz="1300" b="1" spc="90" dirty="0">
                <a:solidFill>
                  <a:srgbClr val="5F5F5F"/>
                </a:solidFill>
                <a:latin typeface="Century Gothic"/>
                <a:cs typeface="Century Gothic"/>
              </a:rPr>
              <a:t>APRENDIZAJE</a:t>
            </a:r>
            <a:r>
              <a:rPr sz="1300" b="1" spc="90" dirty="0">
                <a:solidFill>
                  <a:srgbClr val="5F5F5F"/>
                </a:solidFill>
                <a:latin typeface="Century Gothic"/>
                <a:cs typeface="Century Gothic"/>
              </a:rPr>
              <a:t>S</a:t>
            </a:r>
            <a:endParaRPr sz="1300" dirty="0">
              <a:latin typeface="Century Gothic"/>
              <a:cs typeface="Century Gothic"/>
            </a:endParaRPr>
          </a:p>
        </p:txBody>
      </p:sp>
      <p:sp>
        <p:nvSpPr>
          <p:cNvPr id="31" name="object 23">
            <a:extLst>
              <a:ext uri="{FF2B5EF4-FFF2-40B4-BE49-F238E27FC236}">
                <a16:creationId xmlns:a16="http://schemas.microsoft.com/office/drawing/2014/main" id="{5A3C2440-C7A5-41AC-B67F-A0464747375E}"/>
              </a:ext>
            </a:extLst>
          </p:cNvPr>
          <p:cNvSpPr txBox="1"/>
          <p:nvPr/>
        </p:nvSpPr>
        <p:spPr>
          <a:xfrm>
            <a:off x="4101213" y="356916"/>
            <a:ext cx="46482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just"/>
            <a:r>
              <a:rPr lang="es-ES" sz="1200" spc="9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Century Gothic"/>
              </a:rPr>
              <a:t>Conocer experiencias exitosas empleadas en los despachos judiciales, para que puestas en marcha garanticen el bienestar laboral de los servidores judiciales desde la virtualidad.</a:t>
            </a:r>
            <a:endParaRPr lang="es-CO" sz="1200" spc="9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61042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6AFB37-97B5-4958-8920-44CFF29F5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270669"/>
            <a:ext cx="7886700" cy="864096"/>
          </a:xfrm>
        </p:spPr>
        <p:txBody>
          <a:bodyPr/>
          <a:lstStyle/>
          <a:p>
            <a:r>
              <a:rPr lang="es-CO" sz="3200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APRENDIENDO Y CONSTRUYENDO BIENESTAR…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DE4DA0D-ADF2-4D7C-9A6F-B86ABD3B1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5" y="4547528"/>
            <a:ext cx="1586707" cy="59136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96AA008-F125-48A7-A325-1016746D0CF2}"/>
              </a:ext>
            </a:extLst>
          </p:cNvPr>
          <p:cNvSpPr txBox="1"/>
          <p:nvPr/>
        </p:nvSpPr>
        <p:spPr>
          <a:xfrm>
            <a:off x="395536" y="1266031"/>
            <a:ext cx="734481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solidFill>
                  <a:srgbClr val="FF66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¿CÒMO? </a:t>
            </a: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Conversatorio estructurado, conociendo las experiencias exitosas de los juzgados de cada especialidad, donde cada uno de los jueces explique a detalle las oportunidades de mejora a causa de la pandemia por COVID-19, el uso de las tecnologías de la información y el trabajo desde los hogares.</a:t>
            </a:r>
            <a:endParaRPr lang="es-CO" sz="160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3503D21-8D02-44A0-9E2D-CB3C559DC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513" y="1638821"/>
            <a:ext cx="1440488" cy="147732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94629D1-98CF-4CE8-A3AE-EBDA2181F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405933">
            <a:off x="182287" y="2829138"/>
            <a:ext cx="880702" cy="880702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76DCEF92-14B4-4FCD-857C-30CDAE90A508}"/>
              </a:ext>
            </a:extLst>
          </p:cNvPr>
          <p:cNvSpPr txBox="1"/>
          <p:nvPr/>
        </p:nvSpPr>
        <p:spPr>
          <a:xfrm>
            <a:off x="1547664" y="2374027"/>
            <a:ext cx="6264696" cy="2832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400" b="1" dirty="0">
                <a:solidFill>
                  <a:srgbClr val="FF66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ETAPA 1:</a:t>
            </a:r>
            <a:r>
              <a:rPr lang="es-CO" sz="1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Invitación a los jueces de cada especialidad</a:t>
            </a:r>
            <a:endParaRPr lang="es-CO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400" b="1" dirty="0">
                <a:solidFill>
                  <a:srgbClr val="FF66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ETAPA 2: </a:t>
            </a:r>
            <a:r>
              <a:rPr lang="es-CO" sz="1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Conversatorio con guiòn establecido</a:t>
            </a:r>
            <a:endParaRPr lang="es-CO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400" b="1" dirty="0">
                <a:solidFill>
                  <a:srgbClr val="FF66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ETAPA 3:</a:t>
            </a:r>
            <a:r>
              <a:rPr lang="es-CO" sz="1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Socializar por todos los despachos judiciales y circuitos de la Seccional, para que al conocer las estrategias implementadas en cada juzgado y reconocidas como efectivas, sean implementadas.</a:t>
            </a:r>
            <a:endParaRPr lang="es-CO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400" b="1" dirty="0">
                <a:solidFill>
                  <a:srgbClr val="FF66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ETAPA 4:</a:t>
            </a:r>
            <a:r>
              <a:rPr lang="es-CO" sz="1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Seguimiento trimestral a los despachos judiciales </a:t>
            </a:r>
            <a:endParaRPr lang="es-CO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400" b="1" dirty="0">
                <a:solidFill>
                  <a:srgbClr val="FF66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ETAPA 5: </a:t>
            </a:r>
            <a:r>
              <a:rPr lang="es-CO" sz="1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Reconocimiento a los juzgados que mediante las prácticas positivas y exitosas tienen una convivencia laboral adecuada y reconocen la importancia de cuidar las relaciones interpersonales, la comunicación y el respeto a la dignidad humana. </a:t>
            </a:r>
            <a:endParaRPr lang="es-CO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815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33ecf6e-3c5c-4019-a4c7-5bd7652c85e6">
      <UserInfo>
        <DisplayName>Salud Ocupacional - Seccional Armenia</DisplayName>
        <AccountId>37</AccountId>
        <AccountType/>
      </UserInfo>
      <UserInfo>
        <DisplayName>Any Isabel Quintero Cano</DisplayName>
        <AccountId>29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C38B42EDA3431429C89C096F1CED48B" ma:contentTypeVersion="9" ma:contentTypeDescription="Crear nuevo documento." ma:contentTypeScope="" ma:versionID="4b06857ef9c815aa1f7dbd4e3a998b4d">
  <xsd:schema xmlns:xsd="http://www.w3.org/2001/XMLSchema" xmlns:xs="http://www.w3.org/2001/XMLSchema" xmlns:p="http://schemas.microsoft.com/office/2006/metadata/properties" xmlns:ns2="1fd1e6a6-1f7a-41e4-b5b0-eac5c5a620a1" xmlns:ns3="b33ecf6e-3c5c-4019-a4c7-5bd7652c85e6" targetNamespace="http://schemas.microsoft.com/office/2006/metadata/properties" ma:root="true" ma:fieldsID="6c4aa07f3d2b2b4b8f75134903e73335" ns2:_="" ns3:_="">
    <xsd:import namespace="1fd1e6a6-1f7a-41e4-b5b0-eac5c5a620a1"/>
    <xsd:import namespace="b33ecf6e-3c5c-4019-a4c7-5bd7652c85e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d1e6a6-1f7a-41e4-b5b0-eac5c5a620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3ecf6e-3c5c-4019-a4c7-5bd7652c85e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AA11100-4702-4F15-B147-F6C544B959F0}">
  <ds:schemaRefs>
    <ds:schemaRef ds:uri="http://schemas.microsoft.com/office/2006/metadata/properties"/>
    <ds:schemaRef ds:uri="http://schemas.microsoft.com/office/infopath/2007/PartnerControls"/>
    <ds:schemaRef ds:uri="b33ecf6e-3c5c-4019-a4c7-5bd7652c85e6"/>
  </ds:schemaRefs>
</ds:datastoreItem>
</file>

<file path=customXml/itemProps2.xml><?xml version="1.0" encoding="utf-8"?>
<ds:datastoreItem xmlns:ds="http://schemas.openxmlformats.org/officeDocument/2006/customXml" ds:itemID="{EFA0CFEE-FC2C-4718-AD8A-58A0794ADC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94846EE-ACF0-402E-B0EA-F20805D140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d1e6a6-1f7a-41e4-b5b0-eac5c5a620a1"/>
    <ds:schemaRef ds:uri="b33ecf6e-3c5c-4019-a4c7-5bd7652c85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848</TotalTime>
  <Words>321</Words>
  <Application>Microsoft Office PowerPoint</Application>
  <PresentationFormat>Personalizado</PresentationFormat>
  <Paragraphs>25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Aldhabi</vt:lpstr>
      <vt:lpstr>Arial</vt:lpstr>
      <vt:lpstr>Calibri</vt:lpstr>
      <vt:lpstr>Century Gothic</vt:lpstr>
      <vt:lpstr>Office Theme</vt:lpstr>
      <vt:lpstr>Presentación de PowerPoint</vt:lpstr>
      <vt:lpstr>APRENDIENDO Y CONSTRUYENDO BIENESTAR…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PRESENTACION RAE-1</dc:title>
  <dc:creator>Yajaira Manosalva Gomez</dc:creator>
  <cp:lastModifiedBy>Lorena</cp:lastModifiedBy>
  <cp:revision>58</cp:revision>
  <dcterms:created xsi:type="dcterms:W3CDTF">2020-01-10T14:01:32Z</dcterms:created>
  <dcterms:modified xsi:type="dcterms:W3CDTF">2020-10-30T18:24:29Z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2020-01-10T00:00:00Z</vt:filetime>
  </property>
  <property fmtid="{D5CDD505-2E9C-101B-9397-08002B2CF9AE}" pid="3" name="Creator">
    <vt:lpwstr>Adobe Illustrator CC 22.0 (Windows)</vt:lpwstr>
  </property>
  <property fmtid="{D5CDD505-2E9C-101B-9397-08002B2CF9AE}" pid="4" name="LastSaved">
    <vt:filetime>2020-01-10T00:00:00Z</vt:filetime>
  </property>
  <property fmtid="{D5CDD505-2E9C-101B-9397-08002B2CF9AE}" pid="5" name="ContentTypeId">
    <vt:lpwstr>0x0101001C38B42EDA3431429C89C096F1CED48B</vt:lpwstr>
  </property>
</Properties>
</file>