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7"/>
  </p:notesMasterIdLst>
  <p:sldIdLst>
    <p:sldId id="292" r:id="rId2"/>
    <p:sldId id="291" r:id="rId3"/>
    <p:sldId id="293" r:id="rId4"/>
    <p:sldId id="295" r:id="rId5"/>
    <p:sldId id="296" r:id="rId6"/>
  </p:sldIdLst>
  <p:sldSz cx="9144000" cy="5149850"/>
  <p:notesSz cx="9144000" cy="5149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93C6"/>
    <a:srgbClr val="CC2E2E"/>
    <a:srgbClr val="CC1D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59"/>
    <p:restoredTop sz="94652"/>
  </p:normalViewPr>
  <p:slideViewPr>
    <p:cSldViewPr>
      <p:cViewPr varScale="1">
        <p:scale>
          <a:sx n="90" d="100"/>
          <a:sy n="90" d="100"/>
        </p:scale>
        <p:origin x="792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3AAA6-6FC5-4800-80B6-6F7E06FBBDA4}" type="datetimeFigureOut">
              <a:rPr lang="es-CO" smtClean="0"/>
              <a:t>4/11/2020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385763"/>
            <a:ext cx="3429000" cy="1931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914400" y="2446338"/>
            <a:ext cx="7315200" cy="23177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489108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5180013" y="489108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8F3DD-477D-4992-A943-7E9D04BA6DF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1969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8F3DD-477D-4992-A943-7E9D04BA6DFD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47673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69829" y="602467"/>
            <a:ext cx="6421310" cy="1908426"/>
          </a:xfrm>
        </p:spPr>
        <p:txBody>
          <a:bodyPr bIns="0" anchor="b">
            <a:normAutofit/>
          </a:bodyPr>
          <a:lstStyle>
            <a:lvl1pPr algn="l">
              <a:defRPr sz="495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9829" y="2651673"/>
            <a:ext cx="6421310" cy="7341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35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35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9829" y="247286"/>
            <a:ext cx="3672983" cy="232187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8249" y="599969"/>
            <a:ext cx="608264" cy="378150"/>
          </a:xfrm>
        </p:spPr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8" name="Straight Connector 7"/>
          <p:cNvCxnSpPr/>
          <p:nvPr/>
        </p:nvCxnSpPr>
        <p:spPr>
          <a:xfrm>
            <a:off x="1750978" y="599970"/>
            <a:ext cx="0" cy="1910923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4748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8" name="Straight Connector 7"/>
          <p:cNvCxnSpPr/>
          <p:nvPr/>
        </p:nvCxnSpPr>
        <p:spPr>
          <a:xfrm>
            <a:off x="1028765" y="599970"/>
            <a:ext cx="0" cy="80136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2844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9333" y="663716"/>
            <a:ext cx="1211807" cy="34354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1021" y="663716"/>
            <a:ext cx="5804105" cy="343548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7079333" y="540120"/>
            <a:ext cx="1211807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5537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D13DCE-6EFC-4F4E-9E6E-F0B92635C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69A4A69-05D9-48EC-A301-DAE3BABDB06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D28036-53E9-44FD-A81E-360B2DB96A8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D79D693-EBE2-48DB-A586-E5C27EF93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67C1FBF-B43B-47D8-B830-D1487FF2A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592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DE838FC7-F8CD-46DF-9DF4-AA6FBE4968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E0A683BA-4030-4D13-A2DA-83AFCE31E4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69DF1E5C-4194-48CD-8893-48FBB8C3A8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03F9A1F-389F-4D11-B4AE-1255B5CC3D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235967-365F-4F80-B5BC-279106501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3804559-E494-4039-B9AD-ADF90B537A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47DBAD-69C8-4B2D-9769-B811FBDBCFF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A054432-96F9-44D9-9CBF-30508C7A3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15D08AD-E260-4C95-9EAB-299F741E09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921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74511C-9A28-4C5D-8FA9-8D33B8AFB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45E7F87-88E2-4D16-8565-88EBEF7081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7D3DA0-FC36-4A90-AD98-4F18CBFC301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713850B-BBCD-4C30-96D8-7F96F66EC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3C83546-70DA-4311-8E5A-A259EBBFCB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0080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7E3A20-B3E0-4CC1-8E71-2381DDA53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8DF3D79-D850-4CB4-909B-C146A76477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408475-305F-4196-AD0A-810622296A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4C1D3DF-909F-4ADA-B5F5-45FAF3ECE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8DC1EA9-B143-47D9-A555-C16351959C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63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8" name="Straight Connector 7"/>
          <p:cNvCxnSpPr/>
          <p:nvPr/>
        </p:nvCxnSpPr>
        <p:spPr>
          <a:xfrm>
            <a:off x="1028765" y="599970"/>
            <a:ext cx="0" cy="80136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9123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F8CF5B-E67D-480A-A4FE-66C4A3066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9E30BFC-5DAE-48B0-95F7-231793C440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98ACED6-546D-444E-9646-F48DAC90239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652210F-3FD2-43F1-82D9-3E1D82C59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957B34F-DA72-44AF-B75A-B8075F4256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1659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51FECC-CF48-4AF7-8C82-C47357B29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D2D9CB-7583-4D80-9E97-D3EDCE9C39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B49C6-52CF-4182-B752-045CF12247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E287E7C-52FE-49EE-8440-2F046A0A4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BC4088C-9D85-4C17-99FD-DB6B18F2B5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359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1110" y="1318723"/>
            <a:ext cx="6421935" cy="1417711"/>
          </a:xfrm>
        </p:spPr>
        <p:txBody>
          <a:bodyPr anchor="b">
            <a:normAutofit/>
          </a:bodyPr>
          <a:lstStyle>
            <a:lvl1pPr algn="l">
              <a:defRPr sz="27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021" y="2858171"/>
            <a:ext cx="6412493" cy="760635"/>
          </a:xfrm>
        </p:spPr>
        <p:txBody>
          <a:bodyPr tIns="91440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8" name="Straight Connector 7"/>
          <p:cNvCxnSpPr/>
          <p:nvPr/>
        </p:nvCxnSpPr>
        <p:spPr>
          <a:xfrm>
            <a:off x="1028765" y="599970"/>
            <a:ext cx="0" cy="2136465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67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1022" y="604412"/>
            <a:ext cx="7140118" cy="79546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021" y="1510021"/>
            <a:ext cx="3456432" cy="258179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1095" y="1514875"/>
            <a:ext cx="3453098" cy="258432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028765" y="599970"/>
            <a:ext cx="0" cy="80136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4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1022" y="603867"/>
            <a:ext cx="7140118" cy="7932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021" y="1516532"/>
            <a:ext cx="3456432" cy="602200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65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1021" y="2120817"/>
            <a:ext cx="3456432" cy="198579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1093" y="1519126"/>
            <a:ext cx="3456432" cy="602421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65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1094" y="2118731"/>
            <a:ext cx="3456432" cy="198047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11" name="Straight Connector 10"/>
          <p:cNvCxnSpPr/>
          <p:nvPr/>
        </p:nvCxnSpPr>
        <p:spPr>
          <a:xfrm>
            <a:off x="1028765" y="599970"/>
            <a:ext cx="0" cy="80136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4880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7" name="Straight Connector 6"/>
          <p:cNvCxnSpPr/>
          <p:nvPr/>
        </p:nvCxnSpPr>
        <p:spPr>
          <a:xfrm>
            <a:off x="1028765" y="599970"/>
            <a:ext cx="0" cy="80136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112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4149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82" y="599970"/>
            <a:ext cx="2387346" cy="1687418"/>
          </a:xfrm>
        </p:spPr>
        <p:txBody>
          <a:bodyPr anchor="b">
            <a:normAutofit/>
          </a:bodyPr>
          <a:lstStyle>
            <a:lvl1pPr algn="l">
              <a:defRPr sz="1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2785" y="599970"/>
            <a:ext cx="4509353" cy="3498433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1022" y="2407087"/>
            <a:ext cx="2388742" cy="1688217"/>
          </a:xfrm>
        </p:spPr>
        <p:txBody>
          <a:bodyPr/>
          <a:lstStyle>
            <a:lvl1pPr marL="0" indent="0" algn="l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028765" y="599970"/>
            <a:ext cx="0" cy="168741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6534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608041" y="362075"/>
            <a:ext cx="3055900" cy="3866593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1771" y="848181"/>
            <a:ext cx="4085880" cy="1374633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3292" y="842946"/>
            <a:ext cx="2093378" cy="2903325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1022" y="2362407"/>
            <a:ext cx="4080028" cy="1504662"/>
          </a:xfrm>
        </p:spPr>
        <p:txBody>
          <a:bodyPr>
            <a:normAutofit/>
          </a:bodyPr>
          <a:lstStyle>
            <a:lvl1pPr marL="0" indent="0" algn="l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51021" y="4107457"/>
            <a:ext cx="4080029" cy="240389"/>
          </a:xfrm>
        </p:spPr>
        <p:txBody>
          <a:bodyPr/>
          <a:lstStyle>
            <a:lvl1pPr algn="l">
              <a:defRPr/>
            </a:lvl1pPr>
          </a:lstStyle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51183" y="239276"/>
            <a:ext cx="4090106" cy="24099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14" name="Straight Connector 13"/>
          <p:cNvCxnSpPr/>
          <p:nvPr/>
        </p:nvCxnSpPr>
        <p:spPr>
          <a:xfrm>
            <a:off x="1028765" y="599970"/>
            <a:ext cx="0" cy="162284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127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513666"/>
            <a:ext cx="9144000" cy="3092935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3"/>
          <a:srcRect t="2769" b="-2769"/>
          <a:stretch/>
        </p:blipFill>
        <p:spPr>
          <a:xfrm>
            <a:off x="0" y="4607399"/>
            <a:ext cx="9144000" cy="5579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1022" y="604134"/>
            <a:ext cx="7140119" cy="78789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022" y="1513666"/>
            <a:ext cx="7140119" cy="2591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65604" y="248084"/>
            <a:ext cx="2625536" cy="2321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51022" y="247286"/>
            <a:ext cx="4391789" cy="2321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0046" y="599969"/>
            <a:ext cx="608264" cy="3781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100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4611966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9345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9" r:id="rId19"/>
    <p:sldLayoutId id="2147483670" r:id="rId20"/>
    <p:sldLayoutId id="2147483671" r:id="rId2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35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05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27 Rectángulo">
            <a:extLst>
              <a:ext uri="{FF2B5EF4-FFF2-40B4-BE49-F238E27FC236}">
                <a16:creationId xmlns:a16="http://schemas.microsoft.com/office/drawing/2014/main" id="{39566FE1-4D64-4F94-B32B-88B3801E0030}"/>
              </a:ext>
            </a:extLst>
          </p:cNvPr>
          <p:cNvSpPr/>
          <p:nvPr/>
        </p:nvSpPr>
        <p:spPr>
          <a:xfrm>
            <a:off x="6079896" y="1695405"/>
            <a:ext cx="3064104" cy="3452920"/>
          </a:xfrm>
          <a:prstGeom prst="rect">
            <a:avLst/>
          </a:prstGeom>
          <a:solidFill>
            <a:srgbClr val="6893C6">
              <a:alpha val="66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23B6B63-E986-4D60-8D41-BF8E52916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1325"/>
            <a:ext cx="7886700" cy="995362"/>
          </a:xfrm>
        </p:spPr>
        <p:txBody>
          <a:bodyPr/>
          <a:lstStyle/>
          <a:p>
            <a:pPr algn="ctr"/>
            <a:r>
              <a:rPr lang="es-ES" sz="2800" dirty="0"/>
              <a:t>COMITÉ DE CONVIVENCIA SECCIONAL CUCUTA</a:t>
            </a:r>
            <a:endParaRPr lang="es-CO" sz="28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4F0F427-EE7E-4E9F-9F0E-4CC7A67D50CD}"/>
              </a:ext>
            </a:extLst>
          </p:cNvPr>
          <p:cNvSpPr txBox="1"/>
          <p:nvPr/>
        </p:nvSpPr>
        <p:spPr>
          <a:xfrm>
            <a:off x="2895600" y="1821427"/>
            <a:ext cx="4577316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JUAN INDALECIO</a:t>
            </a:r>
            <a:r>
              <a:rPr lang="es-CO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CELIS RINCON</a:t>
            </a:r>
            <a:r>
              <a:rPr lang="es-CO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MARIA INES </a:t>
            </a:r>
            <a:r>
              <a:rPr lang="es-CO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BLANCO TURIZO</a:t>
            </a:r>
            <a:r>
              <a:rPr lang="es-CO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RAFAEL ANTONIO</a:t>
            </a:r>
            <a:r>
              <a:rPr lang="es-CO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MORA LEAL</a:t>
            </a:r>
          </a:p>
          <a:p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LUZ  MIREYA</a:t>
            </a:r>
            <a:r>
              <a:rPr lang="es-CO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MEDINA  VERA</a:t>
            </a:r>
          </a:p>
          <a:p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PEDRO EMILIO</a:t>
            </a:r>
            <a:r>
              <a:rPr lang="es-CO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CASADIEGO</a:t>
            </a:r>
          </a:p>
          <a:p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JUAN OSWALDO</a:t>
            </a:r>
            <a:r>
              <a:rPr lang="es-CO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LEON ORTIZ </a:t>
            </a:r>
          </a:p>
          <a:p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JUAN MARTIN</a:t>
            </a:r>
            <a:r>
              <a:rPr lang="es-CO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400" b="1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VILLAMIZAR</a:t>
            </a:r>
            <a:endParaRPr lang="es-CO" sz="1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5 Imagen">
            <a:extLst>
              <a:ext uri="{FF2B5EF4-FFF2-40B4-BE49-F238E27FC236}">
                <a16:creationId xmlns:a16="http://schemas.microsoft.com/office/drawing/2014/main" id="{2A2FA9F4-7A95-4E05-AD54-4888C04AE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6125"/>
            <a:ext cx="1828800" cy="594256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1112CEB7-2AF6-49C3-87E5-693FC2F30913}"/>
              </a:ext>
            </a:extLst>
          </p:cNvPr>
          <p:cNvSpPr txBox="1"/>
          <p:nvPr/>
        </p:nvSpPr>
        <p:spPr>
          <a:xfrm>
            <a:off x="228600" y="3260725"/>
            <a:ext cx="25744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/>
              <a:t>cconvivenciacuc@cendoj.ramajudicial.gov.co</a:t>
            </a:r>
          </a:p>
        </p:txBody>
      </p:sp>
      <p:grpSp>
        <p:nvGrpSpPr>
          <p:cNvPr id="16" name="28 Grupo">
            <a:extLst>
              <a:ext uri="{FF2B5EF4-FFF2-40B4-BE49-F238E27FC236}">
                <a16:creationId xmlns:a16="http://schemas.microsoft.com/office/drawing/2014/main" id="{71BB7E63-96DB-4B3D-9BC0-1EDEA07408C8}"/>
              </a:ext>
            </a:extLst>
          </p:cNvPr>
          <p:cNvGrpSpPr/>
          <p:nvPr/>
        </p:nvGrpSpPr>
        <p:grpSpPr>
          <a:xfrm>
            <a:off x="432760" y="563374"/>
            <a:ext cx="460375" cy="395199"/>
            <a:chOff x="152400" y="1407115"/>
            <a:chExt cx="634932" cy="634410"/>
          </a:xfrm>
        </p:grpSpPr>
        <p:sp>
          <p:nvSpPr>
            <p:cNvPr id="17" name="object 15">
              <a:extLst>
                <a:ext uri="{FF2B5EF4-FFF2-40B4-BE49-F238E27FC236}">
                  <a16:creationId xmlns:a16="http://schemas.microsoft.com/office/drawing/2014/main" id="{C7414DF7-CBEF-40E4-B8CA-B1CF5FEACECE}"/>
                </a:ext>
              </a:extLst>
            </p:cNvPr>
            <p:cNvSpPr/>
            <p:nvPr/>
          </p:nvSpPr>
          <p:spPr>
            <a:xfrm>
              <a:off x="296146" y="1506874"/>
              <a:ext cx="327660" cy="222885"/>
            </a:xfrm>
            <a:custGeom>
              <a:avLst/>
              <a:gdLst/>
              <a:ahLst/>
              <a:cxnLst/>
              <a:rect l="l" t="t" r="r" b="b"/>
              <a:pathLst>
                <a:path w="327659" h="222885">
                  <a:moveTo>
                    <a:pt x="4673" y="198107"/>
                  </a:moveTo>
                  <a:lnTo>
                    <a:pt x="1181" y="200926"/>
                  </a:lnTo>
                  <a:lnTo>
                    <a:pt x="0" y="208851"/>
                  </a:lnTo>
                  <a:lnTo>
                    <a:pt x="2590" y="212585"/>
                  </a:lnTo>
                  <a:lnTo>
                    <a:pt x="46896" y="220224"/>
                  </a:lnTo>
                  <a:lnTo>
                    <a:pt x="83489" y="222389"/>
                  </a:lnTo>
                  <a:lnTo>
                    <a:pt x="143355" y="215316"/>
                  </a:lnTo>
                  <a:lnTo>
                    <a:pt x="163914" y="207187"/>
                  </a:lnTo>
                  <a:lnTo>
                    <a:pt x="78473" y="207187"/>
                  </a:lnTo>
                  <a:lnTo>
                    <a:pt x="108361" y="198747"/>
                  </a:lnTo>
                  <a:lnTo>
                    <a:pt x="23726" y="198747"/>
                  </a:lnTo>
                  <a:lnTo>
                    <a:pt x="8712" y="198412"/>
                  </a:lnTo>
                  <a:lnTo>
                    <a:pt x="4673" y="198107"/>
                  </a:lnTo>
                  <a:close/>
                </a:path>
                <a:path w="327659" h="222885">
                  <a:moveTo>
                    <a:pt x="288163" y="74396"/>
                  </a:moveTo>
                  <a:lnTo>
                    <a:pt x="284213" y="75399"/>
                  </a:lnTo>
                  <a:lnTo>
                    <a:pt x="282524" y="76669"/>
                  </a:lnTo>
                  <a:lnTo>
                    <a:pt x="281482" y="78422"/>
                  </a:lnTo>
                  <a:lnTo>
                    <a:pt x="255157" y="118641"/>
                  </a:lnTo>
                  <a:lnTo>
                    <a:pt x="223748" y="154321"/>
                  </a:lnTo>
                  <a:lnTo>
                    <a:pt x="185201" y="182769"/>
                  </a:lnTo>
                  <a:lnTo>
                    <a:pt x="137460" y="201289"/>
                  </a:lnTo>
                  <a:lnTo>
                    <a:pt x="78473" y="207187"/>
                  </a:lnTo>
                  <a:lnTo>
                    <a:pt x="163914" y="207187"/>
                  </a:lnTo>
                  <a:lnTo>
                    <a:pt x="192251" y="195983"/>
                  </a:lnTo>
                  <a:lnTo>
                    <a:pt x="231933" y="167223"/>
                  </a:lnTo>
                  <a:lnTo>
                    <a:pt x="264156" y="131868"/>
                  </a:lnTo>
                  <a:lnTo>
                    <a:pt x="290677" y="92748"/>
                  </a:lnTo>
                  <a:lnTo>
                    <a:pt x="325418" y="92748"/>
                  </a:lnTo>
                  <a:lnTo>
                    <a:pt x="324252" y="85852"/>
                  </a:lnTo>
                  <a:lnTo>
                    <a:pt x="308800" y="85852"/>
                  </a:lnTo>
                  <a:lnTo>
                    <a:pt x="291973" y="75755"/>
                  </a:lnTo>
                  <a:lnTo>
                    <a:pt x="290258" y="74701"/>
                  </a:lnTo>
                  <a:lnTo>
                    <a:pt x="288163" y="74396"/>
                  </a:lnTo>
                  <a:close/>
                </a:path>
                <a:path w="327659" h="222885">
                  <a:moveTo>
                    <a:pt x="302501" y="0"/>
                  </a:moveTo>
                  <a:lnTo>
                    <a:pt x="214414" y="37376"/>
                  </a:lnTo>
                  <a:lnTo>
                    <a:pt x="212598" y="40043"/>
                  </a:lnTo>
                  <a:lnTo>
                    <a:pt x="212445" y="46012"/>
                  </a:lnTo>
                  <a:lnTo>
                    <a:pt x="214096" y="48768"/>
                  </a:lnTo>
                  <a:lnTo>
                    <a:pt x="241871" y="62306"/>
                  </a:lnTo>
                  <a:lnTo>
                    <a:pt x="201843" y="123586"/>
                  </a:lnTo>
                  <a:lnTo>
                    <a:pt x="153211" y="163198"/>
                  </a:lnTo>
                  <a:lnTo>
                    <a:pt x="102779" y="185813"/>
                  </a:lnTo>
                  <a:lnTo>
                    <a:pt x="57349" y="196105"/>
                  </a:lnTo>
                  <a:lnTo>
                    <a:pt x="23726" y="198747"/>
                  </a:lnTo>
                  <a:lnTo>
                    <a:pt x="108361" y="198747"/>
                  </a:lnTo>
                  <a:lnTo>
                    <a:pt x="155459" y="178710"/>
                  </a:lnTo>
                  <a:lnTo>
                    <a:pt x="194432" y="151503"/>
                  </a:lnTo>
                  <a:lnTo>
                    <a:pt x="229849" y="113112"/>
                  </a:lnTo>
                  <a:lnTo>
                    <a:pt x="258800" y="61633"/>
                  </a:lnTo>
                  <a:lnTo>
                    <a:pt x="260375" y="57899"/>
                  </a:lnTo>
                  <a:lnTo>
                    <a:pt x="258762" y="53606"/>
                  </a:lnTo>
                  <a:lnTo>
                    <a:pt x="238506" y="43713"/>
                  </a:lnTo>
                  <a:lnTo>
                    <a:pt x="297434" y="18707"/>
                  </a:lnTo>
                  <a:lnTo>
                    <a:pt x="312896" y="18707"/>
                  </a:lnTo>
                  <a:lnTo>
                    <a:pt x="310857" y="6654"/>
                  </a:lnTo>
                  <a:lnTo>
                    <a:pt x="310451" y="4368"/>
                  </a:lnTo>
                  <a:lnTo>
                    <a:pt x="309054" y="2362"/>
                  </a:lnTo>
                  <a:lnTo>
                    <a:pt x="304965" y="127"/>
                  </a:lnTo>
                  <a:lnTo>
                    <a:pt x="302501" y="0"/>
                  </a:lnTo>
                  <a:close/>
                </a:path>
                <a:path w="327659" h="222885">
                  <a:moveTo>
                    <a:pt x="325418" y="92748"/>
                  </a:moveTo>
                  <a:lnTo>
                    <a:pt x="290677" y="92748"/>
                  </a:lnTo>
                  <a:lnTo>
                    <a:pt x="317690" y="108953"/>
                  </a:lnTo>
                  <a:lnTo>
                    <a:pt x="320903" y="108851"/>
                  </a:lnTo>
                  <a:lnTo>
                    <a:pt x="325818" y="105498"/>
                  </a:lnTo>
                  <a:lnTo>
                    <a:pt x="327063" y="102552"/>
                  </a:lnTo>
                  <a:lnTo>
                    <a:pt x="325418" y="92748"/>
                  </a:lnTo>
                  <a:close/>
                </a:path>
                <a:path w="327659" h="222885">
                  <a:moveTo>
                    <a:pt x="312896" y="18707"/>
                  </a:moveTo>
                  <a:lnTo>
                    <a:pt x="297434" y="18707"/>
                  </a:lnTo>
                  <a:lnTo>
                    <a:pt x="308800" y="85852"/>
                  </a:lnTo>
                  <a:lnTo>
                    <a:pt x="324252" y="85852"/>
                  </a:lnTo>
                  <a:lnTo>
                    <a:pt x="312896" y="18707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6">
              <a:extLst>
                <a:ext uri="{FF2B5EF4-FFF2-40B4-BE49-F238E27FC236}">
                  <a16:creationId xmlns:a16="http://schemas.microsoft.com/office/drawing/2014/main" id="{F5114E2C-A388-48E9-ADC1-A1C2D7A3C066}"/>
                </a:ext>
              </a:extLst>
            </p:cNvPr>
            <p:cNvSpPr/>
            <p:nvPr/>
          </p:nvSpPr>
          <p:spPr>
            <a:xfrm>
              <a:off x="303090" y="1802455"/>
              <a:ext cx="88315" cy="12269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7">
              <a:extLst>
                <a:ext uri="{FF2B5EF4-FFF2-40B4-BE49-F238E27FC236}">
                  <a16:creationId xmlns:a16="http://schemas.microsoft.com/office/drawing/2014/main" id="{EA733A61-6A8F-4160-92A8-81C7E83D5EB7}"/>
                </a:ext>
              </a:extLst>
            </p:cNvPr>
            <p:cNvSpPr/>
            <p:nvPr/>
          </p:nvSpPr>
          <p:spPr>
            <a:xfrm>
              <a:off x="411487" y="1748747"/>
              <a:ext cx="88303" cy="17640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8">
              <a:extLst>
                <a:ext uri="{FF2B5EF4-FFF2-40B4-BE49-F238E27FC236}">
                  <a16:creationId xmlns:a16="http://schemas.microsoft.com/office/drawing/2014/main" id="{D8CB4081-22DE-44CA-A598-23EF535C5B58}"/>
                </a:ext>
              </a:extLst>
            </p:cNvPr>
            <p:cNvSpPr/>
            <p:nvPr/>
          </p:nvSpPr>
          <p:spPr>
            <a:xfrm>
              <a:off x="530575" y="1684290"/>
              <a:ext cx="88315" cy="240855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19">
              <a:extLst>
                <a:ext uri="{FF2B5EF4-FFF2-40B4-BE49-F238E27FC236}">
                  <a16:creationId xmlns:a16="http://schemas.microsoft.com/office/drawing/2014/main" id="{1A747905-256E-44CE-A5EA-EFD82AE39A33}"/>
                </a:ext>
              </a:extLst>
            </p:cNvPr>
            <p:cNvSpPr/>
            <p:nvPr/>
          </p:nvSpPr>
          <p:spPr>
            <a:xfrm>
              <a:off x="185576" y="1755775"/>
              <a:ext cx="295910" cy="285750"/>
            </a:xfrm>
            <a:custGeom>
              <a:avLst/>
              <a:gdLst/>
              <a:ahLst/>
              <a:cxnLst/>
              <a:rect l="l" t="t" r="r" b="b"/>
              <a:pathLst>
                <a:path w="295909" h="285750">
                  <a:moveTo>
                    <a:pt x="14681" y="0"/>
                  </a:moveTo>
                  <a:lnTo>
                    <a:pt x="3314" y="1727"/>
                  </a:lnTo>
                  <a:lnTo>
                    <a:pt x="0" y="6553"/>
                  </a:lnTo>
                  <a:lnTo>
                    <a:pt x="990" y="12941"/>
                  </a:lnTo>
                  <a:lnTo>
                    <a:pt x="12158" y="59710"/>
                  </a:lnTo>
                  <a:lnTo>
                    <a:pt x="31318" y="103746"/>
                  </a:lnTo>
                  <a:lnTo>
                    <a:pt x="58607" y="145472"/>
                  </a:lnTo>
                  <a:lnTo>
                    <a:pt x="90873" y="180838"/>
                  </a:lnTo>
                  <a:lnTo>
                    <a:pt x="128120" y="209812"/>
                  </a:lnTo>
                  <a:lnTo>
                    <a:pt x="170352" y="232363"/>
                  </a:lnTo>
                  <a:lnTo>
                    <a:pt x="217576" y="248462"/>
                  </a:lnTo>
                  <a:lnTo>
                    <a:pt x="246608" y="254393"/>
                  </a:lnTo>
                  <a:lnTo>
                    <a:pt x="246100" y="254787"/>
                  </a:lnTo>
                  <a:lnTo>
                    <a:pt x="245770" y="255130"/>
                  </a:lnTo>
                  <a:lnTo>
                    <a:pt x="238671" y="258698"/>
                  </a:lnTo>
                  <a:lnTo>
                    <a:pt x="231952" y="261988"/>
                  </a:lnTo>
                  <a:lnTo>
                    <a:pt x="219443" y="268414"/>
                  </a:lnTo>
                  <a:lnTo>
                    <a:pt x="217398" y="273850"/>
                  </a:lnTo>
                  <a:lnTo>
                    <a:pt x="222592" y="284149"/>
                  </a:lnTo>
                  <a:lnTo>
                    <a:pt x="228333" y="285635"/>
                  </a:lnTo>
                  <a:lnTo>
                    <a:pt x="294665" y="252298"/>
                  </a:lnTo>
                  <a:lnTo>
                    <a:pt x="295770" y="244982"/>
                  </a:lnTo>
                  <a:lnTo>
                    <a:pt x="286821" y="235978"/>
                  </a:lnTo>
                  <a:lnTo>
                    <a:pt x="258279" y="235978"/>
                  </a:lnTo>
                  <a:lnTo>
                    <a:pt x="254457" y="235470"/>
                  </a:lnTo>
                  <a:lnTo>
                    <a:pt x="199402" y="223111"/>
                  </a:lnTo>
                  <a:lnTo>
                    <a:pt x="156173" y="204165"/>
                  </a:lnTo>
                  <a:lnTo>
                    <a:pt x="117118" y="177684"/>
                  </a:lnTo>
                  <a:lnTo>
                    <a:pt x="82232" y="143751"/>
                  </a:lnTo>
                  <a:lnTo>
                    <a:pt x="41613" y="81403"/>
                  </a:lnTo>
                  <a:lnTo>
                    <a:pt x="20205" y="10045"/>
                  </a:lnTo>
                  <a:lnTo>
                    <a:pt x="19215" y="3759"/>
                  </a:lnTo>
                  <a:lnTo>
                    <a:pt x="14681" y="0"/>
                  </a:lnTo>
                  <a:close/>
                </a:path>
                <a:path w="295909" h="285750">
                  <a:moveTo>
                    <a:pt x="245186" y="194271"/>
                  </a:moveTo>
                  <a:lnTo>
                    <a:pt x="239166" y="194513"/>
                  </a:lnTo>
                  <a:lnTo>
                    <a:pt x="231927" y="201942"/>
                  </a:lnTo>
                  <a:lnTo>
                    <a:pt x="231965" y="208013"/>
                  </a:lnTo>
                  <a:lnTo>
                    <a:pt x="237451" y="213931"/>
                  </a:lnTo>
                  <a:lnTo>
                    <a:pt x="258927" y="235013"/>
                  </a:lnTo>
                  <a:lnTo>
                    <a:pt x="258279" y="235978"/>
                  </a:lnTo>
                  <a:lnTo>
                    <a:pt x="286821" y="235978"/>
                  </a:lnTo>
                  <a:lnTo>
                    <a:pt x="280911" y="230098"/>
                  </a:lnTo>
                  <a:lnTo>
                    <a:pt x="256057" y="205041"/>
                  </a:lnTo>
                  <a:lnTo>
                    <a:pt x="245186" y="194271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0">
              <a:extLst>
                <a:ext uri="{FF2B5EF4-FFF2-40B4-BE49-F238E27FC236}">
                  <a16:creationId xmlns:a16="http://schemas.microsoft.com/office/drawing/2014/main" id="{63E3E23B-7768-43B0-BBCE-5A666DD0424C}"/>
                </a:ext>
              </a:extLst>
            </p:cNvPr>
            <p:cNvSpPr/>
            <p:nvPr/>
          </p:nvSpPr>
          <p:spPr>
            <a:xfrm>
              <a:off x="457663" y="1407115"/>
              <a:ext cx="296545" cy="288290"/>
            </a:xfrm>
            <a:custGeom>
              <a:avLst/>
              <a:gdLst/>
              <a:ahLst/>
              <a:cxnLst/>
              <a:rect l="l" t="t" r="r" b="b"/>
              <a:pathLst>
                <a:path w="296545" h="288289">
                  <a:moveTo>
                    <a:pt x="115775" y="49999"/>
                  </a:moveTo>
                  <a:lnTo>
                    <a:pt x="36982" y="49999"/>
                  </a:lnTo>
                  <a:lnTo>
                    <a:pt x="43345" y="50901"/>
                  </a:lnTo>
                  <a:lnTo>
                    <a:pt x="48755" y="51536"/>
                  </a:lnTo>
                  <a:lnTo>
                    <a:pt x="54101" y="52451"/>
                  </a:lnTo>
                  <a:lnTo>
                    <a:pt x="101430" y="64736"/>
                  </a:lnTo>
                  <a:lnTo>
                    <a:pt x="144395" y="84596"/>
                  </a:lnTo>
                  <a:lnTo>
                    <a:pt x="183032" y="111935"/>
                  </a:lnTo>
                  <a:lnTo>
                    <a:pt x="217373" y="146659"/>
                  </a:lnTo>
                  <a:lnTo>
                    <a:pt x="247015" y="190239"/>
                  </a:lnTo>
                  <a:lnTo>
                    <a:pt x="267017" y="239001"/>
                  </a:lnTo>
                  <a:lnTo>
                    <a:pt x="276987" y="283489"/>
                  </a:lnTo>
                  <a:lnTo>
                    <a:pt x="279717" y="286854"/>
                  </a:lnTo>
                  <a:lnTo>
                    <a:pt x="291846" y="287909"/>
                  </a:lnTo>
                  <a:lnTo>
                    <a:pt x="296240" y="282638"/>
                  </a:lnTo>
                  <a:lnTo>
                    <a:pt x="295021" y="274599"/>
                  </a:lnTo>
                  <a:lnTo>
                    <a:pt x="285705" y="233310"/>
                  </a:lnTo>
                  <a:lnTo>
                    <a:pt x="267615" y="188100"/>
                  </a:lnTo>
                  <a:lnTo>
                    <a:pt x="229985" y="131416"/>
                  </a:lnTo>
                  <a:lnTo>
                    <a:pt x="175156" y="81413"/>
                  </a:lnTo>
                  <a:lnTo>
                    <a:pt x="141738" y="61136"/>
                  </a:lnTo>
                  <a:lnTo>
                    <a:pt x="115775" y="49999"/>
                  </a:lnTo>
                  <a:close/>
                </a:path>
                <a:path w="296545" h="288289">
                  <a:moveTo>
                    <a:pt x="63703" y="0"/>
                  </a:moveTo>
                  <a:lnTo>
                    <a:pt x="1015" y="34226"/>
                  </a:lnTo>
                  <a:lnTo>
                    <a:pt x="0" y="41021"/>
                  </a:lnTo>
                  <a:lnTo>
                    <a:pt x="11139" y="52451"/>
                  </a:lnTo>
                  <a:lnTo>
                    <a:pt x="16509" y="57594"/>
                  </a:lnTo>
                  <a:lnTo>
                    <a:pt x="37576" y="78483"/>
                  </a:lnTo>
                  <a:lnTo>
                    <a:pt x="42875" y="83642"/>
                  </a:lnTo>
                  <a:lnTo>
                    <a:pt x="46608" y="87236"/>
                  </a:lnTo>
                  <a:lnTo>
                    <a:pt x="52057" y="87223"/>
                  </a:lnTo>
                  <a:lnTo>
                    <a:pt x="59689" y="80518"/>
                  </a:lnTo>
                  <a:lnTo>
                    <a:pt x="60299" y="74993"/>
                  </a:lnTo>
                  <a:lnTo>
                    <a:pt x="56349" y="69659"/>
                  </a:lnTo>
                  <a:lnTo>
                    <a:pt x="55333" y="68719"/>
                  </a:lnTo>
                  <a:lnTo>
                    <a:pt x="54381" y="67729"/>
                  </a:lnTo>
                  <a:lnTo>
                    <a:pt x="36982" y="49999"/>
                  </a:lnTo>
                  <a:lnTo>
                    <a:pt x="115775" y="49999"/>
                  </a:lnTo>
                  <a:lnTo>
                    <a:pt x="105805" y="45723"/>
                  </a:lnTo>
                  <a:lnTo>
                    <a:pt x="67360" y="35217"/>
                  </a:lnTo>
                  <a:lnTo>
                    <a:pt x="60794" y="33896"/>
                  </a:lnTo>
                  <a:lnTo>
                    <a:pt x="54178" y="32867"/>
                  </a:lnTo>
                  <a:lnTo>
                    <a:pt x="46697" y="31559"/>
                  </a:lnTo>
                  <a:lnTo>
                    <a:pt x="48767" y="30327"/>
                  </a:lnTo>
                  <a:lnTo>
                    <a:pt x="50088" y="29502"/>
                  </a:lnTo>
                  <a:lnTo>
                    <a:pt x="57035" y="25692"/>
                  </a:lnTo>
                  <a:lnTo>
                    <a:pt x="62712" y="22809"/>
                  </a:lnTo>
                  <a:lnTo>
                    <a:pt x="70129" y="18402"/>
                  </a:lnTo>
                  <a:lnTo>
                    <a:pt x="72047" y="16687"/>
                  </a:lnTo>
                  <a:lnTo>
                    <a:pt x="75361" y="11099"/>
                  </a:lnTo>
                  <a:lnTo>
                    <a:pt x="74294" y="6426"/>
                  </a:lnTo>
                  <a:lnTo>
                    <a:pt x="67945" y="444"/>
                  </a:lnTo>
                  <a:lnTo>
                    <a:pt x="63703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1">
              <a:extLst>
                <a:ext uri="{FF2B5EF4-FFF2-40B4-BE49-F238E27FC236}">
                  <a16:creationId xmlns:a16="http://schemas.microsoft.com/office/drawing/2014/main" id="{02A8E849-4B0D-4D36-9BEE-A1721FBA4AAE}"/>
                </a:ext>
              </a:extLst>
            </p:cNvPr>
            <p:cNvSpPr/>
            <p:nvPr/>
          </p:nvSpPr>
          <p:spPr>
            <a:xfrm>
              <a:off x="497137" y="1713194"/>
              <a:ext cx="290195" cy="296545"/>
            </a:xfrm>
            <a:custGeom>
              <a:avLst/>
              <a:gdLst/>
              <a:ahLst/>
              <a:cxnLst/>
              <a:rect l="l" t="t" r="r" b="b"/>
              <a:pathLst>
                <a:path w="290195" h="296544">
                  <a:moveTo>
                    <a:pt x="279257" y="36702"/>
                  </a:moveTo>
                  <a:lnTo>
                    <a:pt x="237147" y="36702"/>
                  </a:lnTo>
                  <a:lnTo>
                    <a:pt x="237947" y="37122"/>
                  </a:lnTo>
                  <a:lnTo>
                    <a:pt x="237848" y="39852"/>
                  </a:lnTo>
                  <a:lnTo>
                    <a:pt x="228343" y="87425"/>
                  </a:lnTo>
                  <a:lnTo>
                    <a:pt x="205809" y="140982"/>
                  </a:lnTo>
                  <a:lnTo>
                    <a:pt x="182486" y="176415"/>
                  </a:lnTo>
                  <a:lnTo>
                    <a:pt x="140411" y="219649"/>
                  </a:lnTo>
                  <a:lnTo>
                    <a:pt x="89725" y="252387"/>
                  </a:lnTo>
                  <a:lnTo>
                    <a:pt x="49949" y="268136"/>
                  </a:lnTo>
                  <a:lnTo>
                    <a:pt x="8267" y="277723"/>
                  </a:lnTo>
                  <a:lnTo>
                    <a:pt x="3289" y="278549"/>
                  </a:lnTo>
                  <a:lnTo>
                    <a:pt x="0" y="282816"/>
                  </a:lnTo>
                  <a:lnTo>
                    <a:pt x="685" y="292569"/>
                  </a:lnTo>
                  <a:lnTo>
                    <a:pt x="4813" y="296506"/>
                  </a:lnTo>
                  <a:lnTo>
                    <a:pt x="12585" y="296392"/>
                  </a:lnTo>
                  <a:lnTo>
                    <a:pt x="64562" y="283853"/>
                  </a:lnTo>
                  <a:lnTo>
                    <a:pt x="107365" y="265266"/>
                  </a:lnTo>
                  <a:lnTo>
                    <a:pt x="146407" y="239737"/>
                  </a:lnTo>
                  <a:lnTo>
                    <a:pt x="181648" y="207263"/>
                  </a:lnTo>
                  <a:lnTo>
                    <a:pt x="207877" y="174693"/>
                  </a:lnTo>
                  <a:lnTo>
                    <a:pt x="228723" y="139396"/>
                  </a:lnTo>
                  <a:lnTo>
                    <a:pt x="244202" y="101416"/>
                  </a:lnTo>
                  <a:lnTo>
                    <a:pt x="254330" y="60794"/>
                  </a:lnTo>
                  <a:lnTo>
                    <a:pt x="256399" y="47218"/>
                  </a:lnTo>
                  <a:lnTo>
                    <a:pt x="257517" y="39852"/>
                  </a:lnTo>
                  <a:lnTo>
                    <a:pt x="281521" y="39852"/>
                  </a:lnTo>
                  <a:lnTo>
                    <a:pt x="279257" y="36702"/>
                  </a:lnTo>
                  <a:close/>
                </a:path>
                <a:path w="290195" h="296544">
                  <a:moveTo>
                    <a:pt x="281521" y="39852"/>
                  </a:moveTo>
                  <a:lnTo>
                    <a:pt x="257517" y="39852"/>
                  </a:lnTo>
                  <a:lnTo>
                    <a:pt x="266268" y="51955"/>
                  </a:lnTo>
                  <a:lnTo>
                    <a:pt x="274307" y="62966"/>
                  </a:lnTo>
                  <a:lnTo>
                    <a:pt x="279958" y="64236"/>
                  </a:lnTo>
                  <a:lnTo>
                    <a:pt x="289293" y="57607"/>
                  </a:lnTo>
                  <a:lnTo>
                    <a:pt x="289928" y="51600"/>
                  </a:lnTo>
                  <a:lnTo>
                    <a:pt x="281521" y="39852"/>
                  </a:lnTo>
                  <a:close/>
                </a:path>
                <a:path w="290195" h="296544">
                  <a:moveTo>
                    <a:pt x="246811" y="0"/>
                  </a:moveTo>
                  <a:lnTo>
                    <a:pt x="214192" y="32513"/>
                  </a:lnTo>
                  <a:lnTo>
                    <a:pt x="202018" y="53632"/>
                  </a:lnTo>
                  <a:lnTo>
                    <a:pt x="204431" y="56451"/>
                  </a:lnTo>
                  <a:lnTo>
                    <a:pt x="211772" y="59347"/>
                  </a:lnTo>
                  <a:lnTo>
                    <a:pt x="215366" y="58750"/>
                  </a:lnTo>
                  <a:lnTo>
                    <a:pt x="237147" y="36702"/>
                  </a:lnTo>
                  <a:lnTo>
                    <a:pt x="279257" y="36702"/>
                  </a:lnTo>
                  <a:lnTo>
                    <a:pt x="266065" y="18351"/>
                  </a:lnTo>
                  <a:lnTo>
                    <a:pt x="261759" y="12217"/>
                  </a:lnTo>
                  <a:lnTo>
                    <a:pt x="253352" y="1028"/>
                  </a:lnTo>
                  <a:lnTo>
                    <a:pt x="24681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2">
              <a:extLst>
                <a:ext uri="{FF2B5EF4-FFF2-40B4-BE49-F238E27FC236}">
                  <a16:creationId xmlns:a16="http://schemas.microsoft.com/office/drawing/2014/main" id="{E3C56CF4-AEF3-4BEE-99E6-7A9F4D055788}"/>
                </a:ext>
              </a:extLst>
            </p:cNvPr>
            <p:cNvSpPr/>
            <p:nvPr/>
          </p:nvSpPr>
          <p:spPr>
            <a:xfrm>
              <a:off x="152400" y="1439089"/>
              <a:ext cx="281940" cy="297180"/>
            </a:xfrm>
            <a:custGeom>
              <a:avLst/>
              <a:gdLst/>
              <a:ahLst/>
              <a:cxnLst/>
              <a:rect l="l" t="t" r="r" b="b"/>
              <a:pathLst>
                <a:path w="281940" h="297180">
                  <a:moveTo>
                    <a:pt x="12649" y="231165"/>
                  </a:moveTo>
                  <a:lnTo>
                    <a:pt x="2044" y="234657"/>
                  </a:lnTo>
                  <a:lnTo>
                    <a:pt x="0" y="240855"/>
                  </a:lnTo>
                  <a:lnTo>
                    <a:pt x="10967" y="257937"/>
                  </a:lnTo>
                  <a:lnTo>
                    <a:pt x="18049" y="268841"/>
                  </a:lnTo>
                  <a:lnTo>
                    <a:pt x="25175" y="279718"/>
                  </a:lnTo>
                  <a:lnTo>
                    <a:pt x="35928" y="296011"/>
                  </a:lnTo>
                  <a:lnTo>
                    <a:pt x="42786" y="296583"/>
                  </a:lnTo>
                  <a:lnTo>
                    <a:pt x="51003" y="288759"/>
                  </a:lnTo>
                  <a:lnTo>
                    <a:pt x="54292" y="285343"/>
                  </a:lnTo>
                  <a:lnTo>
                    <a:pt x="79602" y="259841"/>
                  </a:lnTo>
                  <a:lnTo>
                    <a:pt x="52031" y="259841"/>
                  </a:lnTo>
                  <a:lnTo>
                    <a:pt x="51244" y="259448"/>
                  </a:lnTo>
                  <a:lnTo>
                    <a:pt x="51900" y="254876"/>
                  </a:lnTo>
                  <a:lnTo>
                    <a:pt x="32105" y="254876"/>
                  </a:lnTo>
                  <a:lnTo>
                    <a:pt x="30441" y="252552"/>
                  </a:lnTo>
                  <a:lnTo>
                    <a:pt x="26149" y="246329"/>
                  </a:lnTo>
                  <a:lnTo>
                    <a:pt x="22665" y="240855"/>
                  </a:lnTo>
                  <a:lnTo>
                    <a:pt x="16370" y="232625"/>
                  </a:lnTo>
                  <a:lnTo>
                    <a:pt x="12649" y="231165"/>
                  </a:lnTo>
                  <a:close/>
                </a:path>
                <a:path w="281940" h="297180">
                  <a:moveTo>
                    <a:pt x="77254" y="235165"/>
                  </a:moveTo>
                  <a:lnTo>
                    <a:pt x="71691" y="240144"/>
                  </a:lnTo>
                  <a:lnTo>
                    <a:pt x="70637" y="241388"/>
                  </a:lnTo>
                  <a:lnTo>
                    <a:pt x="52031" y="259841"/>
                  </a:lnTo>
                  <a:lnTo>
                    <a:pt x="79602" y="259841"/>
                  </a:lnTo>
                  <a:lnTo>
                    <a:pt x="90385" y="248945"/>
                  </a:lnTo>
                  <a:lnTo>
                    <a:pt x="90576" y="243065"/>
                  </a:lnTo>
                  <a:lnTo>
                    <a:pt x="83388" y="235242"/>
                  </a:lnTo>
                  <a:lnTo>
                    <a:pt x="77254" y="235165"/>
                  </a:lnTo>
                  <a:close/>
                </a:path>
                <a:path w="281940" h="297180">
                  <a:moveTo>
                    <a:pt x="277431" y="0"/>
                  </a:moveTo>
                  <a:lnTo>
                    <a:pt x="225617" y="12550"/>
                  </a:lnTo>
                  <a:lnTo>
                    <a:pt x="186715" y="28809"/>
                  </a:lnTo>
                  <a:lnTo>
                    <a:pt x="150737" y="50746"/>
                  </a:lnTo>
                  <a:lnTo>
                    <a:pt x="117754" y="78473"/>
                  </a:lnTo>
                  <a:lnTo>
                    <a:pt x="88871" y="111070"/>
                  </a:lnTo>
                  <a:lnTo>
                    <a:pt x="65778" y="146848"/>
                  </a:lnTo>
                  <a:lnTo>
                    <a:pt x="48397" y="185738"/>
                  </a:lnTo>
                  <a:lnTo>
                    <a:pt x="36652" y="227672"/>
                  </a:lnTo>
                  <a:lnTo>
                    <a:pt x="32105" y="254876"/>
                  </a:lnTo>
                  <a:lnTo>
                    <a:pt x="51900" y="254876"/>
                  </a:lnTo>
                  <a:lnTo>
                    <a:pt x="52224" y="252552"/>
                  </a:lnTo>
                  <a:lnTo>
                    <a:pt x="52933" y="246113"/>
                  </a:lnTo>
                  <a:lnTo>
                    <a:pt x="54127" y="239509"/>
                  </a:lnTo>
                  <a:lnTo>
                    <a:pt x="68070" y="188454"/>
                  </a:lnTo>
                  <a:lnTo>
                    <a:pt x="90547" y="142692"/>
                  </a:lnTo>
                  <a:lnTo>
                    <a:pt x="121592" y="102276"/>
                  </a:lnTo>
                  <a:lnTo>
                    <a:pt x="161239" y="67259"/>
                  </a:lnTo>
                  <a:lnTo>
                    <a:pt x="213898" y="37555"/>
                  </a:lnTo>
                  <a:lnTo>
                    <a:pt x="272034" y="20700"/>
                  </a:lnTo>
                  <a:lnTo>
                    <a:pt x="276682" y="19875"/>
                  </a:lnTo>
                  <a:lnTo>
                    <a:pt x="279514" y="17335"/>
                  </a:lnTo>
                  <a:lnTo>
                    <a:pt x="281660" y="7467"/>
                  </a:lnTo>
                  <a:lnTo>
                    <a:pt x="27743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6" name="Imagen 25">
            <a:extLst>
              <a:ext uri="{FF2B5EF4-FFF2-40B4-BE49-F238E27FC236}">
                <a16:creationId xmlns:a16="http://schemas.microsoft.com/office/drawing/2014/main" id="{BE2707F0-D597-4ED6-AEEB-9C81069BBA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830365"/>
            <a:ext cx="2895600" cy="318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900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685EF301-51BE-4E57-8055-2547930DB7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896" y="1696930"/>
            <a:ext cx="3064104" cy="3452920"/>
          </a:xfrm>
          <a:prstGeom prst="rect">
            <a:avLst/>
          </a:prstGeom>
        </p:spPr>
      </p:pic>
      <p:sp>
        <p:nvSpPr>
          <p:cNvPr id="53" name="AutoShape 4" descr="Resultado de imagen para icono justicia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6125"/>
            <a:ext cx="1828800" cy="594256"/>
          </a:xfrm>
          <a:prstGeom prst="rect">
            <a:avLst/>
          </a:prstGeom>
        </p:spPr>
      </p:pic>
      <p:sp>
        <p:nvSpPr>
          <p:cNvPr id="40" name="object 6">
            <a:extLst>
              <a:ext uri="{FF2B5EF4-FFF2-40B4-BE49-F238E27FC236}">
                <a16:creationId xmlns:a16="http://schemas.microsoft.com/office/drawing/2014/main" id="{96974E7E-493B-410D-9D92-D3B0186CC1B1}"/>
              </a:ext>
            </a:extLst>
          </p:cNvPr>
          <p:cNvSpPr txBox="1"/>
          <p:nvPr/>
        </p:nvSpPr>
        <p:spPr>
          <a:xfrm>
            <a:off x="2590800" y="242232"/>
            <a:ext cx="5334000" cy="93487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0"/>
              </a:spcBef>
            </a:pPr>
            <a:r>
              <a:rPr lang="es-ES" sz="2000" b="1" dirty="0"/>
              <a:t>ENTRENAMIENTO SISTEMÁTICO EN HABILIDADES ASERTIVAS PARA PREVENIR EL ACOSO LABORAL</a:t>
            </a:r>
            <a:endParaRPr lang="es-ES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087FFB41-1C81-4252-ABE1-BB33E3C7E38F}"/>
              </a:ext>
            </a:extLst>
          </p:cNvPr>
          <p:cNvSpPr/>
          <p:nvPr/>
        </p:nvSpPr>
        <p:spPr>
          <a:xfrm>
            <a:off x="685800" y="1911211"/>
            <a:ext cx="82296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s-CO" sz="2400" dirty="0"/>
              <a:t>Sensibilizar a los funcionarios y servidores  de Rama judicial de la seccional </a:t>
            </a:r>
            <a:r>
              <a:rPr lang="es-CO" sz="2400" dirty="0" err="1"/>
              <a:t>Cùcuta</a:t>
            </a:r>
            <a:r>
              <a:rPr lang="es-CO" sz="2400" dirty="0"/>
              <a:t> en  habilidades asertivas, a través de contenidos digitales, que se replicaran por redes sociales y correos electrónicos; con el fin de prevenir el acoso laboral.</a:t>
            </a:r>
            <a:endParaRPr lang="es-E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1042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2AFC61F-1860-492E-84FB-82BA9F8B25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897" y="1695405"/>
            <a:ext cx="3064104" cy="3452920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04995319-5A67-48B6-ADB5-7CBAF8A3605F}"/>
              </a:ext>
            </a:extLst>
          </p:cNvPr>
          <p:cNvSpPr/>
          <p:nvPr/>
        </p:nvSpPr>
        <p:spPr>
          <a:xfrm>
            <a:off x="2895600" y="593725"/>
            <a:ext cx="377859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METODOLOGIA</a:t>
            </a:r>
            <a:endParaRPr lang="es-E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15C77F2-C93C-449E-8671-41D7AF090060}"/>
              </a:ext>
            </a:extLst>
          </p:cNvPr>
          <p:cNvSpPr txBox="1"/>
          <p:nvPr/>
        </p:nvSpPr>
        <p:spPr>
          <a:xfrm>
            <a:off x="1295400" y="1431925"/>
            <a:ext cx="7239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dirty="0"/>
              <a:t>El proyecto fue diseñado teniendo en cuenta las dificultades que se ven en el entorno laboral, debido a comportamientos no asertivos; por tal motivo nos pareció supremamente importante diseñar material digital, sobre recomendaciones acordes para una convivencia laboral; como lo es la comunicación asertiva, trabajo en equipo liderazgo y entre otras.</a:t>
            </a:r>
          </a:p>
          <a:p>
            <a:pPr algn="just"/>
            <a:endParaRPr lang="es-ES" sz="1400" dirty="0"/>
          </a:p>
          <a:p>
            <a:pPr algn="just"/>
            <a:r>
              <a:rPr lang="es-ES" sz="1400" dirty="0"/>
              <a:t>1. </a:t>
            </a:r>
            <a:r>
              <a:rPr lang="es-ES" sz="1400" b="1" dirty="0"/>
              <a:t>Etapa: </a:t>
            </a:r>
            <a:r>
              <a:rPr lang="es-ES" sz="1400" dirty="0"/>
              <a:t>se definió el objetivo del proyecto y el 23 de octubre se creo  un correo electrónico con el fin de enviar contenido digitales a todos los empleados.</a:t>
            </a:r>
          </a:p>
          <a:p>
            <a:pPr algn="just"/>
            <a:endParaRPr lang="es-ES" sz="1400" dirty="0"/>
          </a:p>
          <a:p>
            <a:pPr algn="just"/>
            <a:r>
              <a:rPr lang="es-ES" sz="1400" dirty="0"/>
              <a:t>2.</a:t>
            </a:r>
            <a:r>
              <a:rPr lang="es-ES" sz="1400" b="1" dirty="0"/>
              <a:t>Etapa: </a:t>
            </a:r>
            <a:r>
              <a:rPr lang="es-ES" sz="1400" dirty="0"/>
              <a:t>se envía  contenido digital como  videos e imágenes de prevención de acoso laboral a todos los correos de los juzgados .</a:t>
            </a:r>
          </a:p>
          <a:p>
            <a:pPr algn="just"/>
            <a:endParaRPr lang="es-ES" sz="1400" dirty="0"/>
          </a:p>
          <a:p>
            <a:pPr algn="just"/>
            <a:r>
              <a:rPr lang="es-ES" sz="1400" dirty="0"/>
              <a:t>3. </a:t>
            </a:r>
            <a:r>
              <a:rPr lang="es-ES" sz="1400" b="1" dirty="0"/>
              <a:t>Etapa </a:t>
            </a:r>
            <a:r>
              <a:rPr lang="es-ES" sz="1400" dirty="0"/>
              <a:t>proceso de atención de casos recibidos a través de correos electrónicos.</a:t>
            </a:r>
          </a:p>
          <a:p>
            <a:pPr algn="just"/>
            <a:endParaRPr lang="es-ES" sz="1400" dirty="0"/>
          </a:p>
          <a:p>
            <a:pPr algn="just"/>
            <a:r>
              <a:rPr lang="es-ES" sz="1400" dirty="0"/>
              <a:t>4. </a:t>
            </a:r>
            <a:r>
              <a:rPr lang="es-ES" sz="1400" b="1" dirty="0"/>
              <a:t>Etapa</a:t>
            </a:r>
            <a:r>
              <a:rPr lang="es-ES" sz="1400" dirty="0"/>
              <a:t>  conciliaciones y acuerdos virtuales.</a:t>
            </a:r>
          </a:p>
          <a:p>
            <a:endParaRPr lang="es-CO" dirty="0"/>
          </a:p>
        </p:txBody>
      </p:sp>
      <p:pic>
        <p:nvPicPr>
          <p:cNvPr id="3" name="5 Imagen">
            <a:extLst>
              <a:ext uri="{FF2B5EF4-FFF2-40B4-BE49-F238E27FC236}">
                <a16:creationId xmlns:a16="http://schemas.microsoft.com/office/drawing/2014/main" id="{FEDC5661-3819-45BE-8BE9-68AAF59797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6125"/>
            <a:ext cx="1828800" cy="594256"/>
          </a:xfrm>
          <a:prstGeom prst="rect">
            <a:avLst/>
          </a:prstGeom>
        </p:spPr>
      </p:pic>
      <p:grpSp>
        <p:nvGrpSpPr>
          <p:cNvPr id="8" name="28 Grupo">
            <a:extLst>
              <a:ext uri="{FF2B5EF4-FFF2-40B4-BE49-F238E27FC236}">
                <a16:creationId xmlns:a16="http://schemas.microsoft.com/office/drawing/2014/main" id="{1FDD36D0-B6F8-4DB6-981B-111946127111}"/>
              </a:ext>
            </a:extLst>
          </p:cNvPr>
          <p:cNvGrpSpPr/>
          <p:nvPr/>
        </p:nvGrpSpPr>
        <p:grpSpPr>
          <a:xfrm>
            <a:off x="2057400" y="593725"/>
            <a:ext cx="460375" cy="395199"/>
            <a:chOff x="152400" y="1407115"/>
            <a:chExt cx="634932" cy="634410"/>
          </a:xfrm>
        </p:grpSpPr>
        <p:sp>
          <p:nvSpPr>
            <p:cNvPr id="9" name="object 15">
              <a:extLst>
                <a:ext uri="{FF2B5EF4-FFF2-40B4-BE49-F238E27FC236}">
                  <a16:creationId xmlns:a16="http://schemas.microsoft.com/office/drawing/2014/main" id="{CFBE0D65-F182-45CF-95BE-3861C1FF390D}"/>
                </a:ext>
              </a:extLst>
            </p:cNvPr>
            <p:cNvSpPr/>
            <p:nvPr/>
          </p:nvSpPr>
          <p:spPr>
            <a:xfrm>
              <a:off x="296146" y="1506874"/>
              <a:ext cx="327660" cy="222885"/>
            </a:xfrm>
            <a:custGeom>
              <a:avLst/>
              <a:gdLst/>
              <a:ahLst/>
              <a:cxnLst/>
              <a:rect l="l" t="t" r="r" b="b"/>
              <a:pathLst>
                <a:path w="327659" h="222885">
                  <a:moveTo>
                    <a:pt x="4673" y="198107"/>
                  </a:moveTo>
                  <a:lnTo>
                    <a:pt x="1181" y="200926"/>
                  </a:lnTo>
                  <a:lnTo>
                    <a:pt x="0" y="208851"/>
                  </a:lnTo>
                  <a:lnTo>
                    <a:pt x="2590" y="212585"/>
                  </a:lnTo>
                  <a:lnTo>
                    <a:pt x="46896" y="220224"/>
                  </a:lnTo>
                  <a:lnTo>
                    <a:pt x="83489" y="222389"/>
                  </a:lnTo>
                  <a:lnTo>
                    <a:pt x="143355" y="215316"/>
                  </a:lnTo>
                  <a:lnTo>
                    <a:pt x="163914" y="207187"/>
                  </a:lnTo>
                  <a:lnTo>
                    <a:pt x="78473" y="207187"/>
                  </a:lnTo>
                  <a:lnTo>
                    <a:pt x="108361" y="198747"/>
                  </a:lnTo>
                  <a:lnTo>
                    <a:pt x="23726" y="198747"/>
                  </a:lnTo>
                  <a:lnTo>
                    <a:pt x="8712" y="198412"/>
                  </a:lnTo>
                  <a:lnTo>
                    <a:pt x="4673" y="198107"/>
                  </a:lnTo>
                  <a:close/>
                </a:path>
                <a:path w="327659" h="222885">
                  <a:moveTo>
                    <a:pt x="288163" y="74396"/>
                  </a:moveTo>
                  <a:lnTo>
                    <a:pt x="284213" y="75399"/>
                  </a:lnTo>
                  <a:lnTo>
                    <a:pt x="282524" y="76669"/>
                  </a:lnTo>
                  <a:lnTo>
                    <a:pt x="281482" y="78422"/>
                  </a:lnTo>
                  <a:lnTo>
                    <a:pt x="255157" y="118641"/>
                  </a:lnTo>
                  <a:lnTo>
                    <a:pt x="223748" y="154321"/>
                  </a:lnTo>
                  <a:lnTo>
                    <a:pt x="185201" y="182769"/>
                  </a:lnTo>
                  <a:lnTo>
                    <a:pt x="137460" y="201289"/>
                  </a:lnTo>
                  <a:lnTo>
                    <a:pt x="78473" y="207187"/>
                  </a:lnTo>
                  <a:lnTo>
                    <a:pt x="163914" y="207187"/>
                  </a:lnTo>
                  <a:lnTo>
                    <a:pt x="192251" y="195983"/>
                  </a:lnTo>
                  <a:lnTo>
                    <a:pt x="231933" y="167223"/>
                  </a:lnTo>
                  <a:lnTo>
                    <a:pt x="264156" y="131868"/>
                  </a:lnTo>
                  <a:lnTo>
                    <a:pt x="290677" y="92748"/>
                  </a:lnTo>
                  <a:lnTo>
                    <a:pt x="325418" y="92748"/>
                  </a:lnTo>
                  <a:lnTo>
                    <a:pt x="324252" y="85852"/>
                  </a:lnTo>
                  <a:lnTo>
                    <a:pt x="308800" y="85852"/>
                  </a:lnTo>
                  <a:lnTo>
                    <a:pt x="291973" y="75755"/>
                  </a:lnTo>
                  <a:lnTo>
                    <a:pt x="290258" y="74701"/>
                  </a:lnTo>
                  <a:lnTo>
                    <a:pt x="288163" y="74396"/>
                  </a:lnTo>
                  <a:close/>
                </a:path>
                <a:path w="327659" h="222885">
                  <a:moveTo>
                    <a:pt x="302501" y="0"/>
                  </a:moveTo>
                  <a:lnTo>
                    <a:pt x="214414" y="37376"/>
                  </a:lnTo>
                  <a:lnTo>
                    <a:pt x="212598" y="40043"/>
                  </a:lnTo>
                  <a:lnTo>
                    <a:pt x="212445" y="46012"/>
                  </a:lnTo>
                  <a:lnTo>
                    <a:pt x="214096" y="48768"/>
                  </a:lnTo>
                  <a:lnTo>
                    <a:pt x="241871" y="62306"/>
                  </a:lnTo>
                  <a:lnTo>
                    <a:pt x="201843" y="123586"/>
                  </a:lnTo>
                  <a:lnTo>
                    <a:pt x="153211" y="163198"/>
                  </a:lnTo>
                  <a:lnTo>
                    <a:pt x="102779" y="185813"/>
                  </a:lnTo>
                  <a:lnTo>
                    <a:pt x="57349" y="196105"/>
                  </a:lnTo>
                  <a:lnTo>
                    <a:pt x="23726" y="198747"/>
                  </a:lnTo>
                  <a:lnTo>
                    <a:pt x="108361" y="198747"/>
                  </a:lnTo>
                  <a:lnTo>
                    <a:pt x="155459" y="178710"/>
                  </a:lnTo>
                  <a:lnTo>
                    <a:pt x="194432" y="151503"/>
                  </a:lnTo>
                  <a:lnTo>
                    <a:pt x="229849" y="113112"/>
                  </a:lnTo>
                  <a:lnTo>
                    <a:pt x="258800" y="61633"/>
                  </a:lnTo>
                  <a:lnTo>
                    <a:pt x="260375" y="57899"/>
                  </a:lnTo>
                  <a:lnTo>
                    <a:pt x="258762" y="53606"/>
                  </a:lnTo>
                  <a:lnTo>
                    <a:pt x="238506" y="43713"/>
                  </a:lnTo>
                  <a:lnTo>
                    <a:pt x="297434" y="18707"/>
                  </a:lnTo>
                  <a:lnTo>
                    <a:pt x="312896" y="18707"/>
                  </a:lnTo>
                  <a:lnTo>
                    <a:pt x="310857" y="6654"/>
                  </a:lnTo>
                  <a:lnTo>
                    <a:pt x="310451" y="4368"/>
                  </a:lnTo>
                  <a:lnTo>
                    <a:pt x="309054" y="2362"/>
                  </a:lnTo>
                  <a:lnTo>
                    <a:pt x="304965" y="127"/>
                  </a:lnTo>
                  <a:lnTo>
                    <a:pt x="302501" y="0"/>
                  </a:lnTo>
                  <a:close/>
                </a:path>
                <a:path w="327659" h="222885">
                  <a:moveTo>
                    <a:pt x="325418" y="92748"/>
                  </a:moveTo>
                  <a:lnTo>
                    <a:pt x="290677" y="92748"/>
                  </a:lnTo>
                  <a:lnTo>
                    <a:pt x="317690" y="108953"/>
                  </a:lnTo>
                  <a:lnTo>
                    <a:pt x="320903" y="108851"/>
                  </a:lnTo>
                  <a:lnTo>
                    <a:pt x="325818" y="105498"/>
                  </a:lnTo>
                  <a:lnTo>
                    <a:pt x="327063" y="102552"/>
                  </a:lnTo>
                  <a:lnTo>
                    <a:pt x="325418" y="92748"/>
                  </a:lnTo>
                  <a:close/>
                </a:path>
                <a:path w="327659" h="222885">
                  <a:moveTo>
                    <a:pt x="312896" y="18707"/>
                  </a:moveTo>
                  <a:lnTo>
                    <a:pt x="297434" y="18707"/>
                  </a:lnTo>
                  <a:lnTo>
                    <a:pt x="308800" y="85852"/>
                  </a:lnTo>
                  <a:lnTo>
                    <a:pt x="324252" y="85852"/>
                  </a:lnTo>
                  <a:lnTo>
                    <a:pt x="312896" y="18707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6">
              <a:extLst>
                <a:ext uri="{FF2B5EF4-FFF2-40B4-BE49-F238E27FC236}">
                  <a16:creationId xmlns:a16="http://schemas.microsoft.com/office/drawing/2014/main" id="{71A3700F-6285-4E54-A325-16E662805BF6}"/>
                </a:ext>
              </a:extLst>
            </p:cNvPr>
            <p:cNvSpPr/>
            <p:nvPr/>
          </p:nvSpPr>
          <p:spPr>
            <a:xfrm>
              <a:off x="303090" y="1802455"/>
              <a:ext cx="88315" cy="12269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7">
              <a:extLst>
                <a:ext uri="{FF2B5EF4-FFF2-40B4-BE49-F238E27FC236}">
                  <a16:creationId xmlns:a16="http://schemas.microsoft.com/office/drawing/2014/main" id="{6DD7699A-D146-4A39-8D0D-23C027A43E7D}"/>
                </a:ext>
              </a:extLst>
            </p:cNvPr>
            <p:cNvSpPr/>
            <p:nvPr/>
          </p:nvSpPr>
          <p:spPr>
            <a:xfrm>
              <a:off x="411487" y="1748747"/>
              <a:ext cx="88303" cy="17640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8">
              <a:extLst>
                <a:ext uri="{FF2B5EF4-FFF2-40B4-BE49-F238E27FC236}">
                  <a16:creationId xmlns:a16="http://schemas.microsoft.com/office/drawing/2014/main" id="{C855D4A5-33AE-4D6E-BBC6-A81E344BBB93}"/>
                </a:ext>
              </a:extLst>
            </p:cNvPr>
            <p:cNvSpPr/>
            <p:nvPr/>
          </p:nvSpPr>
          <p:spPr>
            <a:xfrm>
              <a:off x="530575" y="1684290"/>
              <a:ext cx="88315" cy="24085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9">
              <a:extLst>
                <a:ext uri="{FF2B5EF4-FFF2-40B4-BE49-F238E27FC236}">
                  <a16:creationId xmlns:a16="http://schemas.microsoft.com/office/drawing/2014/main" id="{17D6B54A-A154-4D87-AA3D-56E883D73E15}"/>
                </a:ext>
              </a:extLst>
            </p:cNvPr>
            <p:cNvSpPr/>
            <p:nvPr/>
          </p:nvSpPr>
          <p:spPr>
            <a:xfrm>
              <a:off x="185576" y="1755775"/>
              <a:ext cx="295910" cy="285750"/>
            </a:xfrm>
            <a:custGeom>
              <a:avLst/>
              <a:gdLst/>
              <a:ahLst/>
              <a:cxnLst/>
              <a:rect l="l" t="t" r="r" b="b"/>
              <a:pathLst>
                <a:path w="295909" h="285750">
                  <a:moveTo>
                    <a:pt x="14681" y="0"/>
                  </a:moveTo>
                  <a:lnTo>
                    <a:pt x="3314" y="1727"/>
                  </a:lnTo>
                  <a:lnTo>
                    <a:pt x="0" y="6553"/>
                  </a:lnTo>
                  <a:lnTo>
                    <a:pt x="990" y="12941"/>
                  </a:lnTo>
                  <a:lnTo>
                    <a:pt x="12158" y="59710"/>
                  </a:lnTo>
                  <a:lnTo>
                    <a:pt x="31318" y="103746"/>
                  </a:lnTo>
                  <a:lnTo>
                    <a:pt x="58607" y="145472"/>
                  </a:lnTo>
                  <a:lnTo>
                    <a:pt x="90873" y="180838"/>
                  </a:lnTo>
                  <a:lnTo>
                    <a:pt x="128120" y="209812"/>
                  </a:lnTo>
                  <a:lnTo>
                    <a:pt x="170352" y="232363"/>
                  </a:lnTo>
                  <a:lnTo>
                    <a:pt x="217576" y="248462"/>
                  </a:lnTo>
                  <a:lnTo>
                    <a:pt x="246608" y="254393"/>
                  </a:lnTo>
                  <a:lnTo>
                    <a:pt x="246100" y="254787"/>
                  </a:lnTo>
                  <a:lnTo>
                    <a:pt x="245770" y="255130"/>
                  </a:lnTo>
                  <a:lnTo>
                    <a:pt x="238671" y="258698"/>
                  </a:lnTo>
                  <a:lnTo>
                    <a:pt x="231952" y="261988"/>
                  </a:lnTo>
                  <a:lnTo>
                    <a:pt x="219443" y="268414"/>
                  </a:lnTo>
                  <a:lnTo>
                    <a:pt x="217398" y="273850"/>
                  </a:lnTo>
                  <a:lnTo>
                    <a:pt x="222592" y="284149"/>
                  </a:lnTo>
                  <a:lnTo>
                    <a:pt x="228333" y="285635"/>
                  </a:lnTo>
                  <a:lnTo>
                    <a:pt x="294665" y="252298"/>
                  </a:lnTo>
                  <a:lnTo>
                    <a:pt x="295770" y="244982"/>
                  </a:lnTo>
                  <a:lnTo>
                    <a:pt x="286821" y="235978"/>
                  </a:lnTo>
                  <a:lnTo>
                    <a:pt x="258279" y="235978"/>
                  </a:lnTo>
                  <a:lnTo>
                    <a:pt x="254457" y="235470"/>
                  </a:lnTo>
                  <a:lnTo>
                    <a:pt x="199402" y="223111"/>
                  </a:lnTo>
                  <a:lnTo>
                    <a:pt x="156173" y="204165"/>
                  </a:lnTo>
                  <a:lnTo>
                    <a:pt x="117118" y="177684"/>
                  </a:lnTo>
                  <a:lnTo>
                    <a:pt x="82232" y="143751"/>
                  </a:lnTo>
                  <a:lnTo>
                    <a:pt x="41613" y="81403"/>
                  </a:lnTo>
                  <a:lnTo>
                    <a:pt x="20205" y="10045"/>
                  </a:lnTo>
                  <a:lnTo>
                    <a:pt x="19215" y="3759"/>
                  </a:lnTo>
                  <a:lnTo>
                    <a:pt x="14681" y="0"/>
                  </a:lnTo>
                  <a:close/>
                </a:path>
                <a:path w="295909" h="285750">
                  <a:moveTo>
                    <a:pt x="245186" y="194271"/>
                  </a:moveTo>
                  <a:lnTo>
                    <a:pt x="239166" y="194513"/>
                  </a:lnTo>
                  <a:lnTo>
                    <a:pt x="231927" y="201942"/>
                  </a:lnTo>
                  <a:lnTo>
                    <a:pt x="231965" y="208013"/>
                  </a:lnTo>
                  <a:lnTo>
                    <a:pt x="237451" y="213931"/>
                  </a:lnTo>
                  <a:lnTo>
                    <a:pt x="258927" y="235013"/>
                  </a:lnTo>
                  <a:lnTo>
                    <a:pt x="258279" y="235978"/>
                  </a:lnTo>
                  <a:lnTo>
                    <a:pt x="286821" y="235978"/>
                  </a:lnTo>
                  <a:lnTo>
                    <a:pt x="280911" y="230098"/>
                  </a:lnTo>
                  <a:lnTo>
                    <a:pt x="256057" y="205041"/>
                  </a:lnTo>
                  <a:lnTo>
                    <a:pt x="245186" y="194271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20">
              <a:extLst>
                <a:ext uri="{FF2B5EF4-FFF2-40B4-BE49-F238E27FC236}">
                  <a16:creationId xmlns:a16="http://schemas.microsoft.com/office/drawing/2014/main" id="{A399AF25-E37E-49DA-BA23-8CE6D2DFD1FB}"/>
                </a:ext>
              </a:extLst>
            </p:cNvPr>
            <p:cNvSpPr/>
            <p:nvPr/>
          </p:nvSpPr>
          <p:spPr>
            <a:xfrm>
              <a:off x="457663" y="1407115"/>
              <a:ext cx="296545" cy="288290"/>
            </a:xfrm>
            <a:custGeom>
              <a:avLst/>
              <a:gdLst/>
              <a:ahLst/>
              <a:cxnLst/>
              <a:rect l="l" t="t" r="r" b="b"/>
              <a:pathLst>
                <a:path w="296545" h="288289">
                  <a:moveTo>
                    <a:pt x="115775" y="49999"/>
                  </a:moveTo>
                  <a:lnTo>
                    <a:pt x="36982" y="49999"/>
                  </a:lnTo>
                  <a:lnTo>
                    <a:pt x="43345" y="50901"/>
                  </a:lnTo>
                  <a:lnTo>
                    <a:pt x="48755" y="51536"/>
                  </a:lnTo>
                  <a:lnTo>
                    <a:pt x="54101" y="52451"/>
                  </a:lnTo>
                  <a:lnTo>
                    <a:pt x="101430" y="64736"/>
                  </a:lnTo>
                  <a:lnTo>
                    <a:pt x="144395" y="84596"/>
                  </a:lnTo>
                  <a:lnTo>
                    <a:pt x="183032" y="111935"/>
                  </a:lnTo>
                  <a:lnTo>
                    <a:pt x="217373" y="146659"/>
                  </a:lnTo>
                  <a:lnTo>
                    <a:pt x="247015" y="190239"/>
                  </a:lnTo>
                  <a:lnTo>
                    <a:pt x="267017" y="239001"/>
                  </a:lnTo>
                  <a:lnTo>
                    <a:pt x="276987" y="283489"/>
                  </a:lnTo>
                  <a:lnTo>
                    <a:pt x="279717" y="286854"/>
                  </a:lnTo>
                  <a:lnTo>
                    <a:pt x="291846" y="287909"/>
                  </a:lnTo>
                  <a:lnTo>
                    <a:pt x="296240" y="282638"/>
                  </a:lnTo>
                  <a:lnTo>
                    <a:pt x="295021" y="274599"/>
                  </a:lnTo>
                  <a:lnTo>
                    <a:pt x="285705" y="233310"/>
                  </a:lnTo>
                  <a:lnTo>
                    <a:pt x="267615" y="188100"/>
                  </a:lnTo>
                  <a:lnTo>
                    <a:pt x="229985" y="131416"/>
                  </a:lnTo>
                  <a:lnTo>
                    <a:pt x="175156" y="81413"/>
                  </a:lnTo>
                  <a:lnTo>
                    <a:pt x="141738" y="61136"/>
                  </a:lnTo>
                  <a:lnTo>
                    <a:pt x="115775" y="49999"/>
                  </a:lnTo>
                  <a:close/>
                </a:path>
                <a:path w="296545" h="288289">
                  <a:moveTo>
                    <a:pt x="63703" y="0"/>
                  </a:moveTo>
                  <a:lnTo>
                    <a:pt x="1015" y="34226"/>
                  </a:lnTo>
                  <a:lnTo>
                    <a:pt x="0" y="41021"/>
                  </a:lnTo>
                  <a:lnTo>
                    <a:pt x="11139" y="52451"/>
                  </a:lnTo>
                  <a:lnTo>
                    <a:pt x="16509" y="57594"/>
                  </a:lnTo>
                  <a:lnTo>
                    <a:pt x="37576" y="78483"/>
                  </a:lnTo>
                  <a:lnTo>
                    <a:pt x="42875" y="83642"/>
                  </a:lnTo>
                  <a:lnTo>
                    <a:pt x="46608" y="87236"/>
                  </a:lnTo>
                  <a:lnTo>
                    <a:pt x="52057" y="87223"/>
                  </a:lnTo>
                  <a:lnTo>
                    <a:pt x="59689" y="80518"/>
                  </a:lnTo>
                  <a:lnTo>
                    <a:pt x="60299" y="74993"/>
                  </a:lnTo>
                  <a:lnTo>
                    <a:pt x="56349" y="69659"/>
                  </a:lnTo>
                  <a:lnTo>
                    <a:pt x="55333" y="68719"/>
                  </a:lnTo>
                  <a:lnTo>
                    <a:pt x="54381" y="67729"/>
                  </a:lnTo>
                  <a:lnTo>
                    <a:pt x="36982" y="49999"/>
                  </a:lnTo>
                  <a:lnTo>
                    <a:pt x="115775" y="49999"/>
                  </a:lnTo>
                  <a:lnTo>
                    <a:pt x="105805" y="45723"/>
                  </a:lnTo>
                  <a:lnTo>
                    <a:pt x="67360" y="35217"/>
                  </a:lnTo>
                  <a:lnTo>
                    <a:pt x="60794" y="33896"/>
                  </a:lnTo>
                  <a:lnTo>
                    <a:pt x="54178" y="32867"/>
                  </a:lnTo>
                  <a:lnTo>
                    <a:pt x="46697" y="31559"/>
                  </a:lnTo>
                  <a:lnTo>
                    <a:pt x="48767" y="30327"/>
                  </a:lnTo>
                  <a:lnTo>
                    <a:pt x="50088" y="29502"/>
                  </a:lnTo>
                  <a:lnTo>
                    <a:pt x="57035" y="25692"/>
                  </a:lnTo>
                  <a:lnTo>
                    <a:pt x="62712" y="22809"/>
                  </a:lnTo>
                  <a:lnTo>
                    <a:pt x="70129" y="18402"/>
                  </a:lnTo>
                  <a:lnTo>
                    <a:pt x="72047" y="16687"/>
                  </a:lnTo>
                  <a:lnTo>
                    <a:pt x="75361" y="11099"/>
                  </a:lnTo>
                  <a:lnTo>
                    <a:pt x="74294" y="6426"/>
                  </a:lnTo>
                  <a:lnTo>
                    <a:pt x="67945" y="444"/>
                  </a:lnTo>
                  <a:lnTo>
                    <a:pt x="63703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21">
              <a:extLst>
                <a:ext uri="{FF2B5EF4-FFF2-40B4-BE49-F238E27FC236}">
                  <a16:creationId xmlns:a16="http://schemas.microsoft.com/office/drawing/2014/main" id="{23C621A4-395D-4D82-80EF-B589F64E54D8}"/>
                </a:ext>
              </a:extLst>
            </p:cNvPr>
            <p:cNvSpPr/>
            <p:nvPr/>
          </p:nvSpPr>
          <p:spPr>
            <a:xfrm>
              <a:off x="497137" y="1713194"/>
              <a:ext cx="290195" cy="296545"/>
            </a:xfrm>
            <a:custGeom>
              <a:avLst/>
              <a:gdLst/>
              <a:ahLst/>
              <a:cxnLst/>
              <a:rect l="l" t="t" r="r" b="b"/>
              <a:pathLst>
                <a:path w="290195" h="296544">
                  <a:moveTo>
                    <a:pt x="279257" y="36702"/>
                  </a:moveTo>
                  <a:lnTo>
                    <a:pt x="237147" y="36702"/>
                  </a:lnTo>
                  <a:lnTo>
                    <a:pt x="237947" y="37122"/>
                  </a:lnTo>
                  <a:lnTo>
                    <a:pt x="237848" y="39852"/>
                  </a:lnTo>
                  <a:lnTo>
                    <a:pt x="228343" y="87425"/>
                  </a:lnTo>
                  <a:lnTo>
                    <a:pt x="205809" y="140982"/>
                  </a:lnTo>
                  <a:lnTo>
                    <a:pt x="182486" y="176415"/>
                  </a:lnTo>
                  <a:lnTo>
                    <a:pt x="140411" y="219649"/>
                  </a:lnTo>
                  <a:lnTo>
                    <a:pt x="89725" y="252387"/>
                  </a:lnTo>
                  <a:lnTo>
                    <a:pt x="49949" y="268136"/>
                  </a:lnTo>
                  <a:lnTo>
                    <a:pt x="8267" y="277723"/>
                  </a:lnTo>
                  <a:lnTo>
                    <a:pt x="3289" y="278549"/>
                  </a:lnTo>
                  <a:lnTo>
                    <a:pt x="0" y="282816"/>
                  </a:lnTo>
                  <a:lnTo>
                    <a:pt x="685" y="292569"/>
                  </a:lnTo>
                  <a:lnTo>
                    <a:pt x="4813" y="296506"/>
                  </a:lnTo>
                  <a:lnTo>
                    <a:pt x="12585" y="296392"/>
                  </a:lnTo>
                  <a:lnTo>
                    <a:pt x="64562" y="283853"/>
                  </a:lnTo>
                  <a:lnTo>
                    <a:pt x="107365" y="265266"/>
                  </a:lnTo>
                  <a:lnTo>
                    <a:pt x="146407" y="239737"/>
                  </a:lnTo>
                  <a:lnTo>
                    <a:pt x="181648" y="207263"/>
                  </a:lnTo>
                  <a:lnTo>
                    <a:pt x="207877" y="174693"/>
                  </a:lnTo>
                  <a:lnTo>
                    <a:pt x="228723" y="139396"/>
                  </a:lnTo>
                  <a:lnTo>
                    <a:pt x="244202" y="101416"/>
                  </a:lnTo>
                  <a:lnTo>
                    <a:pt x="254330" y="60794"/>
                  </a:lnTo>
                  <a:lnTo>
                    <a:pt x="256399" y="47218"/>
                  </a:lnTo>
                  <a:lnTo>
                    <a:pt x="257517" y="39852"/>
                  </a:lnTo>
                  <a:lnTo>
                    <a:pt x="281521" y="39852"/>
                  </a:lnTo>
                  <a:lnTo>
                    <a:pt x="279257" y="36702"/>
                  </a:lnTo>
                  <a:close/>
                </a:path>
                <a:path w="290195" h="296544">
                  <a:moveTo>
                    <a:pt x="281521" y="39852"/>
                  </a:moveTo>
                  <a:lnTo>
                    <a:pt x="257517" y="39852"/>
                  </a:lnTo>
                  <a:lnTo>
                    <a:pt x="266268" y="51955"/>
                  </a:lnTo>
                  <a:lnTo>
                    <a:pt x="274307" y="62966"/>
                  </a:lnTo>
                  <a:lnTo>
                    <a:pt x="279958" y="64236"/>
                  </a:lnTo>
                  <a:lnTo>
                    <a:pt x="289293" y="57607"/>
                  </a:lnTo>
                  <a:lnTo>
                    <a:pt x="289928" y="51600"/>
                  </a:lnTo>
                  <a:lnTo>
                    <a:pt x="281521" y="39852"/>
                  </a:lnTo>
                  <a:close/>
                </a:path>
                <a:path w="290195" h="296544">
                  <a:moveTo>
                    <a:pt x="246811" y="0"/>
                  </a:moveTo>
                  <a:lnTo>
                    <a:pt x="214192" y="32513"/>
                  </a:lnTo>
                  <a:lnTo>
                    <a:pt x="202018" y="53632"/>
                  </a:lnTo>
                  <a:lnTo>
                    <a:pt x="204431" y="56451"/>
                  </a:lnTo>
                  <a:lnTo>
                    <a:pt x="211772" y="59347"/>
                  </a:lnTo>
                  <a:lnTo>
                    <a:pt x="215366" y="58750"/>
                  </a:lnTo>
                  <a:lnTo>
                    <a:pt x="237147" y="36702"/>
                  </a:lnTo>
                  <a:lnTo>
                    <a:pt x="279257" y="36702"/>
                  </a:lnTo>
                  <a:lnTo>
                    <a:pt x="266065" y="18351"/>
                  </a:lnTo>
                  <a:lnTo>
                    <a:pt x="261759" y="12217"/>
                  </a:lnTo>
                  <a:lnTo>
                    <a:pt x="253352" y="1028"/>
                  </a:lnTo>
                  <a:lnTo>
                    <a:pt x="24681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22">
              <a:extLst>
                <a:ext uri="{FF2B5EF4-FFF2-40B4-BE49-F238E27FC236}">
                  <a16:creationId xmlns:a16="http://schemas.microsoft.com/office/drawing/2014/main" id="{BD06CA91-B3D3-4338-8E7E-19C6E47E21E0}"/>
                </a:ext>
              </a:extLst>
            </p:cNvPr>
            <p:cNvSpPr/>
            <p:nvPr/>
          </p:nvSpPr>
          <p:spPr>
            <a:xfrm>
              <a:off x="152400" y="1439089"/>
              <a:ext cx="281940" cy="297180"/>
            </a:xfrm>
            <a:custGeom>
              <a:avLst/>
              <a:gdLst/>
              <a:ahLst/>
              <a:cxnLst/>
              <a:rect l="l" t="t" r="r" b="b"/>
              <a:pathLst>
                <a:path w="281940" h="297180">
                  <a:moveTo>
                    <a:pt x="12649" y="231165"/>
                  </a:moveTo>
                  <a:lnTo>
                    <a:pt x="2044" y="234657"/>
                  </a:lnTo>
                  <a:lnTo>
                    <a:pt x="0" y="240855"/>
                  </a:lnTo>
                  <a:lnTo>
                    <a:pt x="10967" y="257937"/>
                  </a:lnTo>
                  <a:lnTo>
                    <a:pt x="18049" y="268841"/>
                  </a:lnTo>
                  <a:lnTo>
                    <a:pt x="25175" y="279718"/>
                  </a:lnTo>
                  <a:lnTo>
                    <a:pt x="35928" y="296011"/>
                  </a:lnTo>
                  <a:lnTo>
                    <a:pt x="42786" y="296583"/>
                  </a:lnTo>
                  <a:lnTo>
                    <a:pt x="51003" y="288759"/>
                  </a:lnTo>
                  <a:lnTo>
                    <a:pt x="54292" y="285343"/>
                  </a:lnTo>
                  <a:lnTo>
                    <a:pt x="79602" y="259841"/>
                  </a:lnTo>
                  <a:lnTo>
                    <a:pt x="52031" y="259841"/>
                  </a:lnTo>
                  <a:lnTo>
                    <a:pt x="51244" y="259448"/>
                  </a:lnTo>
                  <a:lnTo>
                    <a:pt x="51900" y="254876"/>
                  </a:lnTo>
                  <a:lnTo>
                    <a:pt x="32105" y="254876"/>
                  </a:lnTo>
                  <a:lnTo>
                    <a:pt x="30441" y="252552"/>
                  </a:lnTo>
                  <a:lnTo>
                    <a:pt x="26149" y="246329"/>
                  </a:lnTo>
                  <a:lnTo>
                    <a:pt x="22665" y="240855"/>
                  </a:lnTo>
                  <a:lnTo>
                    <a:pt x="16370" y="232625"/>
                  </a:lnTo>
                  <a:lnTo>
                    <a:pt x="12649" y="231165"/>
                  </a:lnTo>
                  <a:close/>
                </a:path>
                <a:path w="281940" h="297180">
                  <a:moveTo>
                    <a:pt x="77254" y="235165"/>
                  </a:moveTo>
                  <a:lnTo>
                    <a:pt x="71691" y="240144"/>
                  </a:lnTo>
                  <a:lnTo>
                    <a:pt x="70637" y="241388"/>
                  </a:lnTo>
                  <a:lnTo>
                    <a:pt x="52031" y="259841"/>
                  </a:lnTo>
                  <a:lnTo>
                    <a:pt x="79602" y="259841"/>
                  </a:lnTo>
                  <a:lnTo>
                    <a:pt x="90385" y="248945"/>
                  </a:lnTo>
                  <a:lnTo>
                    <a:pt x="90576" y="243065"/>
                  </a:lnTo>
                  <a:lnTo>
                    <a:pt x="83388" y="235242"/>
                  </a:lnTo>
                  <a:lnTo>
                    <a:pt x="77254" y="235165"/>
                  </a:lnTo>
                  <a:close/>
                </a:path>
                <a:path w="281940" h="297180">
                  <a:moveTo>
                    <a:pt x="277431" y="0"/>
                  </a:moveTo>
                  <a:lnTo>
                    <a:pt x="225617" y="12550"/>
                  </a:lnTo>
                  <a:lnTo>
                    <a:pt x="186715" y="28809"/>
                  </a:lnTo>
                  <a:lnTo>
                    <a:pt x="150737" y="50746"/>
                  </a:lnTo>
                  <a:lnTo>
                    <a:pt x="117754" y="78473"/>
                  </a:lnTo>
                  <a:lnTo>
                    <a:pt x="88871" y="111070"/>
                  </a:lnTo>
                  <a:lnTo>
                    <a:pt x="65778" y="146848"/>
                  </a:lnTo>
                  <a:lnTo>
                    <a:pt x="48397" y="185738"/>
                  </a:lnTo>
                  <a:lnTo>
                    <a:pt x="36652" y="227672"/>
                  </a:lnTo>
                  <a:lnTo>
                    <a:pt x="32105" y="254876"/>
                  </a:lnTo>
                  <a:lnTo>
                    <a:pt x="51900" y="254876"/>
                  </a:lnTo>
                  <a:lnTo>
                    <a:pt x="52224" y="252552"/>
                  </a:lnTo>
                  <a:lnTo>
                    <a:pt x="52933" y="246113"/>
                  </a:lnTo>
                  <a:lnTo>
                    <a:pt x="54127" y="239509"/>
                  </a:lnTo>
                  <a:lnTo>
                    <a:pt x="68070" y="188454"/>
                  </a:lnTo>
                  <a:lnTo>
                    <a:pt x="90547" y="142692"/>
                  </a:lnTo>
                  <a:lnTo>
                    <a:pt x="121592" y="102276"/>
                  </a:lnTo>
                  <a:lnTo>
                    <a:pt x="161239" y="67259"/>
                  </a:lnTo>
                  <a:lnTo>
                    <a:pt x="213898" y="37555"/>
                  </a:lnTo>
                  <a:lnTo>
                    <a:pt x="272034" y="20700"/>
                  </a:lnTo>
                  <a:lnTo>
                    <a:pt x="276682" y="19875"/>
                  </a:lnTo>
                  <a:lnTo>
                    <a:pt x="279514" y="17335"/>
                  </a:lnTo>
                  <a:lnTo>
                    <a:pt x="281660" y="7467"/>
                  </a:lnTo>
                  <a:lnTo>
                    <a:pt x="27743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10710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E0B97AD3-6E35-4B1C-B4E9-A623C17177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896" y="1696930"/>
            <a:ext cx="3064104" cy="3452920"/>
          </a:xfrm>
          <a:prstGeom prst="rect">
            <a:avLst/>
          </a:prstGeom>
        </p:spPr>
      </p:pic>
      <p:grpSp>
        <p:nvGrpSpPr>
          <p:cNvPr id="3" name="28 Grupo">
            <a:extLst>
              <a:ext uri="{FF2B5EF4-FFF2-40B4-BE49-F238E27FC236}">
                <a16:creationId xmlns:a16="http://schemas.microsoft.com/office/drawing/2014/main" id="{168043DD-2DF3-42F8-A4BC-BDE4F1C93740}"/>
              </a:ext>
            </a:extLst>
          </p:cNvPr>
          <p:cNvGrpSpPr/>
          <p:nvPr/>
        </p:nvGrpSpPr>
        <p:grpSpPr>
          <a:xfrm>
            <a:off x="2362200" y="552990"/>
            <a:ext cx="460375" cy="395199"/>
            <a:chOff x="152400" y="1407115"/>
            <a:chExt cx="634932" cy="634410"/>
          </a:xfrm>
        </p:grpSpPr>
        <p:sp>
          <p:nvSpPr>
            <p:cNvPr id="4" name="object 15">
              <a:extLst>
                <a:ext uri="{FF2B5EF4-FFF2-40B4-BE49-F238E27FC236}">
                  <a16:creationId xmlns:a16="http://schemas.microsoft.com/office/drawing/2014/main" id="{22EEBD23-A654-44D0-B332-3EE6F679AA60}"/>
                </a:ext>
              </a:extLst>
            </p:cNvPr>
            <p:cNvSpPr/>
            <p:nvPr/>
          </p:nvSpPr>
          <p:spPr>
            <a:xfrm>
              <a:off x="296146" y="1506874"/>
              <a:ext cx="327660" cy="222885"/>
            </a:xfrm>
            <a:custGeom>
              <a:avLst/>
              <a:gdLst/>
              <a:ahLst/>
              <a:cxnLst/>
              <a:rect l="l" t="t" r="r" b="b"/>
              <a:pathLst>
                <a:path w="327659" h="222885">
                  <a:moveTo>
                    <a:pt x="4673" y="198107"/>
                  </a:moveTo>
                  <a:lnTo>
                    <a:pt x="1181" y="200926"/>
                  </a:lnTo>
                  <a:lnTo>
                    <a:pt x="0" y="208851"/>
                  </a:lnTo>
                  <a:lnTo>
                    <a:pt x="2590" y="212585"/>
                  </a:lnTo>
                  <a:lnTo>
                    <a:pt x="46896" y="220224"/>
                  </a:lnTo>
                  <a:lnTo>
                    <a:pt x="83489" y="222389"/>
                  </a:lnTo>
                  <a:lnTo>
                    <a:pt x="143355" y="215316"/>
                  </a:lnTo>
                  <a:lnTo>
                    <a:pt x="163914" y="207187"/>
                  </a:lnTo>
                  <a:lnTo>
                    <a:pt x="78473" y="207187"/>
                  </a:lnTo>
                  <a:lnTo>
                    <a:pt x="108361" y="198747"/>
                  </a:lnTo>
                  <a:lnTo>
                    <a:pt x="23726" y="198747"/>
                  </a:lnTo>
                  <a:lnTo>
                    <a:pt x="8712" y="198412"/>
                  </a:lnTo>
                  <a:lnTo>
                    <a:pt x="4673" y="198107"/>
                  </a:lnTo>
                  <a:close/>
                </a:path>
                <a:path w="327659" h="222885">
                  <a:moveTo>
                    <a:pt x="288163" y="74396"/>
                  </a:moveTo>
                  <a:lnTo>
                    <a:pt x="284213" y="75399"/>
                  </a:lnTo>
                  <a:lnTo>
                    <a:pt x="282524" y="76669"/>
                  </a:lnTo>
                  <a:lnTo>
                    <a:pt x="281482" y="78422"/>
                  </a:lnTo>
                  <a:lnTo>
                    <a:pt x="255157" y="118641"/>
                  </a:lnTo>
                  <a:lnTo>
                    <a:pt x="223748" y="154321"/>
                  </a:lnTo>
                  <a:lnTo>
                    <a:pt x="185201" y="182769"/>
                  </a:lnTo>
                  <a:lnTo>
                    <a:pt x="137460" y="201289"/>
                  </a:lnTo>
                  <a:lnTo>
                    <a:pt x="78473" y="207187"/>
                  </a:lnTo>
                  <a:lnTo>
                    <a:pt x="163914" y="207187"/>
                  </a:lnTo>
                  <a:lnTo>
                    <a:pt x="192251" y="195983"/>
                  </a:lnTo>
                  <a:lnTo>
                    <a:pt x="231933" y="167223"/>
                  </a:lnTo>
                  <a:lnTo>
                    <a:pt x="264156" y="131868"/>
                  </a:lnTo>
                  <a:lnTo>
                    <a:pt x="290677" y="92748"/>
                  </a:lnTo>
                  <a:lnTo>
                    <a:pt x="325418" y="92748"/>
                  </a:lnTo>
                  <a:lnTo>
                    <a:pt x="324252" y="85852"/>
                  </a:lnTo>
                  <a:lnTo>
                    <a:pt x="308800" y="85852"/>
                  </a:lnTo>
                  <a:lnTo>
                    <a:pt x="291973" y="75755"/>
                  </a:lnTo>
                  <a:lnTo>
                    <a:pt x="290258" y="74701"/>
                  </a:lnTo>
                  <a:lnTo>
                    <a:pt x="288163" y="74396"/>
                  </a:lnTo>
                  <a:close/>
                </a:path>
                <a:path w="327659" h="222885">
                  <a:moveTo>
                    <a:pt x="302501" y="0"/>
                  </a:moveTo>
                  <a:lnTo>
                    <a:pt x="214414" y="37376"/>
                  </a:lnTo>
                  <a:lnTo>
                    <a:pt x="212598" y="40043"/>
                  </a:lnTo>
                  <a:lnTo>
                    <a:pt x="212445" y="46012"/>
                  </a:lnTo>
                  <a:lnTo>
                    <a:pt x="214096" y="48768"/>
                  </a:lnTo>
                  <a:lnTo>
                    <a:pt x="241871" y="62306"/>
                  </a:lnTo>
                  <a:lnTo>
                    <a:pt x="201843" y="123586"/>
                  </a:lnTo>
                  <a:lnTo>
                    <a:pt x="153211" y="163198"/>
                  </a:lnTo>
                  <a:lnTo>
                    <a:pt x="102779" y="185813"/>
                  </a:lnTo>
                  <a:lnTo>
                    <a:pt x="57349" y="196105"/>
                  </a:lnTo>
                  <a:lnTo>
                    <a:pt x="23726" y="198747"/>
                  </a:lnTo>
                  <a:lnTo>
                    <a:pt x="108361" y="198747"/>
                  </a:lnTo>
                  <a:lnTo>
                    <a:pt x="155459" y="178710"/>
                  </a:lnTo>
                  <a:lnTo>
                    <a:pt x="194432" y="151503"/>
                  </a:lnTo>
                  <a:lnTo>
                    <a:pt x="229849" y="113112"/>
                  </a:lnTo>
                  <a:lnTo>
                    <a:pt x="258800" y="61633"/>
                  </a:lnTo>
                  <a:lnTo>
                    <a:pt x="260375" y="57899"/>
                  </a:lnTo>
                  <a:lnTo>
                    <a:pt x="258762" y="53606"/>
                  </a:lnTo>
                  <a:lnTo>
                    <a:pt x="238506" y="43713"/>
                  </a:lnTo>
                  <a:lnTo>
                    <a:pt x="297434" y="18707"/>
                  </a:lnTo>
                  <a:lnTo>
                    <a:pt x="312896" y="18707"/>
                  </a:lnTo>
                  <a:lnTo>
                    <a:pt x="310857" y="6654"/>
                  </a:lnTo>
                  <a:lnTo>
                    <a:pt x="310451" y="4368"/>
                  </a:lnTo>
                  <a:lnTo>
                    <a:pt x="309054" y="2362"/>
                  </a:lnTo>
                  <a:lnTo>
                    <a:pt x="304965" y="127"/>
                  </a:lnTo>
                  <a:lnTo>
                    <a:pt x="302501" y="0"/>
                  </a:lnTo>
                  <a:close/>
                </a:path>
                <a:path w="327659" h="222885">
                  <a:moveTo>
                    <a:pt x="325418" y="92748"/>
                  </a:moveTo>
                  <a:lnTo>
                    <a:pt x="290677" y="92748"/>
                  </a:lnTo>
                  <a:lnTo>
                    <a:pt x="317690" y="108953"/>
                  </a:lnTo>
                  <a:lnTo>
                    <a:pt x="320903" y="108851"/>
                  </a:lnTo>
                  <a:lnTo>
                    <a:pt x="325818" y="105498"/>
                  </a:lnTo>
                  <a:lnTo>
                    <a:pt x="327063" y="102552"/>
                  </a:lnTo>
                  <a:lnTo>
                    <a:pt x="325418" y="92748"/>
                  </a:lnTo>
                  <a:close/>
                </a:path>
                <a:path w="327659" h="222885">
                  <a:moveTo>
                    <a:pt x="312896" y="18707"/>
                  </a:moveTo>
                  <a:lnTo>
                    <a:pt x="297434" y="18707"/>
                  </a:lnTo>
                  <a:lnTo>
                    <a:pt x="308800" y="85852"/>
                  </a:lnTo>
                  <a:lnTo>
                    <a:pt x="324252" y="85852"/>
                  </a:lnTo>
                  <a:lnTo>
                    <a:pt x="312896" y="18707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16">
              <a:extLst>
                <a:ext uri="{FF2B5EF4-FFF2-40B4-BE49-F238E27FC236}">
                  <a16:creationId xmlns:a16="http://schemas.microsoft.com/office/drawing/2014/main" id="{71D8B80D-6771-4E14-8215-703C7CAF3F91}"/>
                </a:ext>
              </a:extLst>
            </p:cNvPr>
            <p:cNvSpPr/>
            <p:nvPr/>
          </p:nvSpPr>
          <p:spPr>
            <a:xfrm>
              <a:off x="303090" y="1802455"/>
              <a:ext cx="88315" cy="12269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17">
              <a:extLst>
                <a:ext uri="{FF2B5EF4-FFF2-40B4-BE49-F238E27FC236}">
                  <a16:creationId xmlns:a16="http://schemas.microsoft.com/office/drawing/2014/main" id="{3B125CDE-B7AA-4605-B3AB-6DD94AE7AFC1}"/>
                </a:ext>
              </a:extLst>
            </p:cNvPr>
            <p:cNvSpPr/>
            <p:nvPr/>
          </p:nvSpPr>
          <p:spPr>
            <a:xfrm>
              <a:off x="411487" y="1748747"/>
              <a:ext cx="88303" cy="17640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18">
              <a:extLst>
                <a:ext uri="{FF2B5EF4-FFF2-40B4-BE49-F238E27FC236}">
                  <a16:creationId xmlns:a16="http://schemas.microsoft.com/office/drawing/2014/main" id="{D6D84877-52A0-45A2-990A-192ECD2D8357}"/>
                </a:ext>
              </a:extLst>
            </p:cNvPr>
            <p:cNvSpPr/>
            <p:nvPr/>
          </p:nvSpPr>
          <p:spPr>
            <a:xfrm>
              <a:off x="530575" y="1684290"/>
              <a:ext cx="88315" cy="240855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19">
              <a:extLst>
                <a:ext uri="{FF2B5EF4-FFF2-40B4-BE49-F238E27FC236}">
                  <a16:creationId xmlns:a16="http://schemas.microsoft.com/office/drawing/2014/main" id="{B9DE7483-56BD-41DD-B964-03263D0223B9}"/>
                </a:ext>
              </a:extLst>
            </p:cNvPr>
            <p:cNvSpPr/>
            <p:nvPr/>
          </p:nvSpPr>
          <p:spPr>
            <a:xfrm>
              <a:off x="185576" y="1755775"/>
              <a:ext cx="295910" cy="285750"/>
            </a:xfrm>
            <a:custGeom>
              <a:avLst/>
              <a:gdLst/>
              <a:ahLst/>
              <a:cxnLst/>
              <a:rect l="l" t="t" r="r" b="b"/>
              <a:pathLst>
                <a:path w="295909" h="285750">
                  <a:moveTo>
                    <a:pt x="14681" y="0"/>
                  </a:moveTo>
                  <a:lnTo>
                    <a:pt x="3314" y="1727"/>
                  </a:lnTo>
                  <a:lnTo>
                    <a:pt x="0" y="6553"/>
                  </a:lnTo>
                  <a:lnTo>
                    <a:pt x="990" y="12941"/>
                  </a:lnTo>
                  <a:lnTo>
                    <a:pt x="12158" y="59710"/>
                  </a:lnTo>
                  <a:lnTo>
                    <a:pt x="31318" y="103746"/>
                  </a:lnTo>
                  <a:lnTo>
                    <a:pt x="58607" y="145472"/>
                  </a:lnTo>
                  <a:lnTo>
                    <a:pt x="90873" y="180838"/>
                  </a:lnTo>
                  <a:lnTo>
                    <a:pt x="128120" y="209812"/>
                  </a:lnTo>
                  <a:lnTo>
                    <a:pt x="170352" y="232363"/>
                  </a:lnTo>
                  <a:lnTo>
                    <a:pt x="217576" y="248462"/>
                  </a:lnTo>
                  <a:lnTo>
                    <a:pt x="246608" y="254393"/>
                  </a:lnTo>
                  <a:lnTo>
                    <a:pt x="246100" y="254787"/>
                  </a:lnTo>
                  <a:lnTo>
                    <a:pt x="245770" y="255130"/>
                  </a:lnTo>
                  <a:lnTo>
                    <a:pt x="238671" y="258698"/>
                  </a:lnTo>
                  <a:lnTo>
                    <a:pt x="231952" y="261988"/>
                  </a:lnTo>
                  <a:lnTo>
                    <a:pt x="219443" y="268414"/>
                  </a:lnTo>
                  <a:lnTo>
                    <a:pt x="217398" y="273850"/>
                  </a:lnTo>
                  <a:lnTo>
                    <a:pt x="222592" y="284149"/>
                  </a:lnTo>
                  <a:lnTo>
                    <a:pt x="228333" y="285635"/>
                  </a:lnTo>
                  <a:lnTo>
                    <a:pt x="294665" y="252298"/>
                  </a:lnTo>
                  <a:lnTo>
                    <a:pt x="295770" y="244982"/>
                  </a:lnTo>
                  <a:lnTo>
                    <a:pt x="286821" y="235978"/>
                  </a:lnTo>
                  <a:lnTo>
                    <a:pt x="258279" y="235978"/>
                  </a:lnTo>
                  <a:lnTo>
                    <a:pt x="254457" y="235470"/>
                  </a:lnTo>
                  <a:lnTo>
                    <a:pt x="199402" y="223111"/>
                  </a:lnTo>
                  <a:lnTo>
                    <a:pt x="156173" y="204165"/>
                  </a:lnTo>
                  <a:lnTo>
                    <a:pt x="117118" y="177684"/>
                  </a:lnTo>
                  <a:lnTo>
                    <a:pt x="82232" y="143751"/>
                  </a:lnTo>
                  <a:lnTo>
                    <a:pt x="41613" y="81403"/>
                  </a:lnTo>
                  <a:lnTo>
                    <a:pt x="20205" y="10045"/>
                  </a:lnTo>
                  <a:lnTo>
                    <a:pt x="19215" y="3759"/>
                  </a:lnTo>
                  <a:lnTo>
                    <a:pt x="14681" y="0"/>
                  </a:lnTo>
                  <a:close/>
                </a:path>
                <a:path w="295909" h="285750">
                  <a:moveTo>
                    <a:pt x="245186" y="194271"/>
                  </a:moveTo>
                  <a:lnTo>
                    <a:pt x="239166" y="194513"/>
                  </a:lnTo>
                  <a:lnTo>
                    <a:pt x="231927" y="201942"/>
                  </a:lnTo>
                  <a:lnTo>
                    <a:pt x="231965" y="208013"/>
                  </a:lnTo>
                  <a:lnTo>
                    <a:pt x="237451" y="213931"/>
                  </a:lnTo>
                  <a:lnTo>
                    <a:pt x="258927" y="235013"/>
                  </a:lnTo>
                  <a:lnTo>
                    <a:pt x="258279" y="235978"/>
                  </a:lnTo>
                  <a:lnTo>
                    <a:pt x="286821" y="235978"/>
                  </a:lnTo>
                  <a:lnTo>
                    <a:pt x="280911" y="230098"/>
                  </a:lnTo>
                  <a:lnTo>
                    <a:pt x="256057" y="205041"/>
                  </a:lnTo>
                  <a:lnTo>
                    <a:pt x="245186" y="194271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20">
              <a:extLst>
                <a:ext uri="{FF2B5EF4-FFF2-40B4-BE49-F238E27FC236}">
                  <a16:creationId xmlns:a16="http://schemas.microsoft.com/office/drawing/2014/main" id="{9B34CF0A-8438-4450-9C03-D57351B1A280}"/>
                </a:ext>
              </a:extLst>
            </p:cNvPr>
            <p:cNvSpPr/>
            <p:nvPr/>
          </p:nvSpPr>
          <p:spPr>
            <a:xfrm>
              <a:off x="457663" y="1407115"/>
              <a:ext cx="296545" cy="288290"/>
            </a:xfrm>
            <a:custGeom>
              <a:avLst/>
              <a:gdLst/>
              <a:ahLst/>
              <a:cxnLst/>
              <a:rect l="l" t="t" r="r" b="b"/>
              <a:pathLst>
                <a:path w="296545" h="288289">
                  <a:moveTo>
                    <a:pt x="115775" y="49999"/>
                  </a:moveTo>
                  <a:lnTo>
                    <a:pt x="36982" y="49999"/>
                  </a:lnTo>
                  <a:lnTo>
                    <a:pt x="43345" y="50901"/>
                  </a:lnTo>
                  <a:lnTo>
                    <a:pt x="48755" y="51536"/>
                  </a:lnTo>
                  <a:lnTo>
                    <a:pt x="54101" y="52451"/>
                  </a:lnTo>
                  <a:lnTo>
                    <a:pt x="101430" y="64736"/>
                  </a:lnTo>
                  <a:lnTo>
                    <a:pt x="144395" y="84596"/>
                  </a:lnTo>
                  <a:lnTo>
                    <a:pt x="183032" y="111935"/>
                  </a:lnTo>
                  <a:lnTo>
                    <a:pt x="217373" y="146659"/>
                  </a:lnTo>
                  <a:lnTo>
                    <a:pt x="247015" y="190239"/>
                  </a:lnTo>
                  <a:lnTo>
                    <a:pt x="267017" y="239001"/>
                  </a:lnTo>
                  <a:lnTo>
                    <a:pt x="276987" y="283489"/>
                  </a:lnTo>
                  <a:lnTo>
                    <a:pt x="279717" y="286854"/>
                  </a:lnTo>
                  <a:lnTo>
                    <a:pt x="291846" y="287909"/>
                  </a:lnTo>
                  <a:lnTo>
                    <a:pt x="296240" y="282638"/>
                  </a:lnTo>
                  <a:lnTo>
                    <a:pt x="295021" y="274599"/>
                  </a:lnTo>
                  <a:lnTo>
                    <a:pt x="285705" y="233310"/>
                  </a:lnTo>
                  <a:lnTo>
                    <a:pt x="267615" y="188100"/>
                  </a:lnTo>
                  <a:lnTo>
                    <a:pt x="229985" y="131416"/>
                  </a:lnTo>
                  <a:lnTo>
                    <a:pt x="175156" y="81413"/>
                  </a:lnTo>
                  <a:lnTo>
                    <a:pt x="141738" y="61136"/>
                  </a:lnTo>
                  <a:lnTo>
                    <a:pt x="115775" y="49999"/>
                  </a:lnTo>
                  <a:close/>
                </a:path>
                <a:path w="296545" h="288289">
                  <a:moveTo>
                    <a:pt x="63703" y="0"/>
                  </a:moveTo>
                  <a:lnTo>
                    <a:pt x="1015" y="34226"/>
                  </a:lnTo>
                  <a:lnTo>
                    <a:pt x="0" y="41021"/>
                  </a:lnTo>
                  <a:lnTo>
                    <a:pt x="11139" y="52451"/>
                  </a:lnTo>
                  <a:lnTo>
                    <a:pt x="16509" y="57594"/>
                  </a:lnTo>
                  <a:lnTo>
                    <a:pt x="37576" y="78483"/>
                  </a:lnTo>
                  <a:lnTo>
                    <a:pt x="42875" y="83642"/>
                  </a:lnTo>
                  <a:lnTo>
                    <a:pt x="46608" y="87236"/>
                  </a:lnTo>
                  <a:lnTo>
                    <a:pt x="52057" y="87223"/>
                  </a:lnTo>
                  <a:lnTo>
                    <a:pt x="59689" y="80518"/>
                  </a:lnTo>
                  <a:lnTo>
                    <a:pt x="60299" y="74993"/>
                  </a:lnTo>
                  <a:lnTo>
                    <a:pt x="56349" y="69659"/>
                  </a:lnTo>
                  <a:lnTo>
                    <a:pt x="55333" y="68719"/>
                  </a:lnTo>
                  <a:lnTo>
                    <a:pt x="54381" y="67729"/>
                  </a:lnTo>
                  <a:lnTo>
                    <a:pt x="36982" y="49999"/>
                  </a:lnTo>
                  <a:lnTo>
                    <a:pt x="115775" y="49999"/>
                  </a:lnTo>
                  <a:lnTo>
                    <a:pt x="105805" y="45723"/>
                  </a:lnTo>
                  <a:lnTo>
                    <a:pt x="67360" y="35217"/>
                  </a:lnTo>
                  <a:lnTo>
                    <a:pt x="60794" y="33896"/>
                  </a:lnTo>
                  <a:lnTo>
                    <a:pt x="54178" y="32867"/>
                  </a:lnTo>
                  <a:lnTo>
                    <a:pt x="46697" y="31559"/>
                  </a:lnTo>
                  <a:lnTo>
                    <a:pt x="48767" y="30327"/>
                  </a:lnTo>
                  <a:lnTo>
                    <a:pt x="50088" y="29502"/>
                  </a:lnTo>
                  <a:lnTo>
                    <a:pt x="57035" y="25692"/>
                  </a:lnTo>
                  <a:lnTo>
                    <a:pt x="62712" y="22809"/>
                  </a:lnTo>
                  <a:lnTo>
                    <a:pt x="70129" y="18402"/>
                  </a:lnTo>
                  <a:lnTo>
                    <a:pt x="72047" y="16687"/>
                  </a:lnTo>
                  <a:lnTo>
                    <a:pt x="75361" y="11099"/>
                  </a:lnTo>
                  <a:lnTo>
                    <a:pt x="74294" y="6426"/>
                  </a:lnTo>
                  <a:lnTo>
                    <a:pt x="67945" y="444"/>
                  </a:lnTo>
                  <a:lnTo>
                    <a:pt x="63703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21">
              <a:extLst>
                <a:ext uri="{FF2B5EF4-FFF2-40B4-BE49-F238E27FC236}">
                  <a16:creationId xmlns:a16="http://schemas.microsoft.com/office/drawing/2014/main" id="{B49BF7AD-B58F-4D18-8D7E-B8B01627E43A}"/>
                </a:ext>
              </a:extLst>
            </p:cNvPr>
            <p:cNvSpPr/>
            <p:nvPr/>
          </p:nvSpPr>
          <p:spPr>
            <a:xfrm>
              <a:off x="497137" y="1713194"/>
              <a:ext cx="290195" cy="296545"/>
            </a:xfrm>
            <a:custGeom>
              <a:avLst/>
              <a:gdLst/>
              <a:ahLst/>
              <a:cxnLst/>
              <a:rect l="l" t="t" r="r" b="b"/>
              <a:pathLst>
                <a:path w="290195" h="296544">
                  <a:moveTo>
                    <a:pt x="279257" y="36702"/>
                  </a:moveTo>
                  <a:lnTo>
                    <a:pt x="237147" y="36702"/>
                  </a:lnTo>
                  <a:lnTo>
                    <a:pt x="237947" y="37122"/>
                  </a:lnTo>
                  <a:lnTo>
                    <a:pt x="237848" y="39852"/>
                  </a:lnTo>
                  <a:lnTo>
                    <a:pt x="228343" y="87425"/>
                  </a:lnTo>
                  <a:lnTo>
                    <a:pt x="205809" y="140982"/>
                  </a:lnTo>
                  <a:lnTo>
                    <a:pt x="182486" y="176415"/>
                  </a:lnTo>
                  <a:lnTo>
                    <a:pt x="140411" y="219649"/>
                  </a:lnTo>
                  <a:lnTo>
                    <a:pt x="89725" y="252387"/>
                  </a:lnTo>
                  <a:lnTo>
                    <a:pt x="49949" y="268136"/>
                  </a:lnTo>
                  <a:lnTo>
                    <a:pt x="8267" y="277723"/>
                  </a:lnTo>
                  <a:lnTo>
                    <a:pt x="3289" y="278549"/>
                  </a:lnTo>
                  <a:lnTo>
                    <a:pt x="0" y="282816"/>
                  </a:lnTo>
                  <a:lnTo>
                    <a:pt x="685" y="292569"/>
                  </a:lnTo>
                  <a:lnTo>
                    <a:pt x="4813" y="296506"/>
                  </a:lnTo>
                  <a:lnTo>
                    <a:pt x="12585" y="296392"/>
                  </a:lnTo>
                  <a:lnTo>
                    <a:pt x="64562" y="283853"/>
                  </a:lnTo>
                  <a:lnTo>
                    <a:pt x="107365" y="265266"/>
                  </a:lnTo>
                  <a:lnTo>
                    <a:pt x="146407" y="239737"/>
                  </a:lnTo>
                  <a:lnTo>
                    <a:pt x="181648" y="207263"/>
                  </a:lnTo>
                  <a:lnTo>
                    <a:pt x="207877" y="174693"/>
                  </a:lnTo>
                  <a:lnTo>
                    <a:pt x="228723" y="139396"/>
                  </a:lnTo>
                  <a:lnTo>
                    <a:pt x="244202" y="101416"/>
                  </a:lnTo>
                  <a:lnTo>
                    <a:pt x="254330" y="60794"/>
                  </a:lnTo>
                  <a:lnTo>
                    <a:pt x="256399" y="47218"/>
                  </a:lnTo>
                  <a:lnTo>
                    <a:pt x="257517" y="39852"/>
                  </a:lnTo>
                  <a:lnTo>
                    <a:pt x="281521" y="39852"/>
                  </a:lnTo>
                  <a:lnTo>
                    <a:pt x="279257" y="36702"/>
                  </a:lnTo>
                  <a:close/>
                </a:path>
                <a:path w="290195" h="296544">
                  <a:moveTo>
                    <a:pt x="281521" y="39852"/>
                  </a:moveTo>
                  <a:lnTo>
                    <a:pt x="257517" y="39852"/>
                  </a:lnTo>
                  <a:lnTo>
                    <a:pt x="266268" y="51955"/>
                  </a:lnTo>
                  <a:lnTo>
                    <a:pt x="274307" y="62966"/>
                  </a:lnTo>
                  <a:lnTo>
                    <a:pt x="279958" y="64236"/>
                  </a:lnTo>
                  <a:lnTo>
                    <a:pt x="289293" y="57607"/>
                  </a:lnTo>
                  <a:lnTo>
                    <a:pt x="289928" y="51600"/>
                  </a:lnTo>
                  <a:lnTo>
                    <a:pt x="281521" y="39852"/>
                  </a:lnTo>
                  <a:close/>
                </a:path>
                <a:path w="290195" h="296544">
                  <a:moveTo>
                    <a:pt x="246811" y="0"/>
                  </a:moveTo>
                  <a:lnTo>
                    <a:pt x="214192" y="32513"/>
                  </a:lnTo>
                  <a:lnTo>
                    <a:pt x="202018" y="53632"/>
                  </a:lnTo>
                  <a:lnTo>
                    <a:pt x="204431" y="56451"/>
                  </a:lnTo>
                  <a:lnTo>
                    <a:pt x="211772" y="59347"/>
                  </a:lnTo>
                  <a:lnTo>
                    <a:pt x="215366" y="58750"/>
                  </a:lnTo>
                  <a:lnTo>
                    <a:pt x="237147" y="36702"/>
                  </a:lnTo>
                  <a:lnTo>
                    <a:pt x="279257" y="36702"/>
                  </a:lnTo>
                  <a:lnTo>
                    <a:pt x="266065" y="18351"/>
                  </a:lnTo>
                  <a:lnTo>
                    <a:pt x="261759" y="12217"/>
                  </a:lnTo>
                  <a:lnTo>
                    <a:pt x="253352" y="1028"/>
                  </a:lnTo>
                  <a:lnTo>
                    <a:pt x="24681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22">
              <a:extLst>
                <a:ext uri="{FF2B5EF4-FFF2-40B4-BE49-F238E27FC236}">
                  <a16:creationId xmlns:a16="http://schemas.microsoft.com/office/drawing/2014/main" id="{AEABFAA3-02F9-44F8-A8A9-E6BE5FF095BD}"/>
                </a:ext>
              </a:extLst>
            </p:cNvPr>
            <p:cNvSpPr/>
            <p:nvPr/>
          </p:nvSpPr>
          <p:spPr>
            <a:xfrm>
              <a:off x="152400" y="1439089"/>
              <a:ext cx="281940" cy="297180"/>
            </a:xfrm>
            <a:custGeom>
              <a:avLst/>
              <a:gdLst/>
              <a:ahLst/>
              <a:cxnLst/>
              <a:rect l="l" t="t" r="r" b="b"/>
              <a:pathLst>
                <a:path w="281940" h="297180">
                  <a:moveTo>
                    <a:pt x="12649" y="231165"/>
                  </a:moveTo>
                  <a:lnTo>
                    <a:pt x="2044" y="234657"/>
                  </a:lnTo>
                  <a:lnTo>
                    <a:pt x="0" y="240855"/>
                  </a:lnTo>
                  <a:lnTo>
                    <a:pt x="10967" y="257937"/>
                  </a:lnTo>
                  <a:lnTo>
                    <a:pt x="18049" y="268841"/>
                  </a:lnTo>
                  <a:lnTo>
                    <a:pt x="25175" y="279718"/>
                  </a:lnTo>
                  <a:lnTo>
                    <a:pt x="35928" y="296011"/>
                  </a:lnTo>
                  <a:lnTo>
                    <a:pt x="42786" y="296583"/>
                  </a:lnTo>
                  <a:lnTo>
                    <a:pt x="51003" y="288759"/>
                  </a:lnTo>
                  <a:lnTo>
                    <a:pt x="54292" y="285343"/>
                  </a:lnTo>
                  <a:lnTo>
                    <a:pt x="79602" y="259841"/>
                  </a:lnTo>
                  <a:lnTo>
                    <a:pt x="52031" y="259841"/>
                  </a:lnTo>
                  <a:lnTo>
                    <a:pt x="51244" y="259448"/>
                  </a:lnTo>
                  <a:lnTo>
                    <a:pt x="51900" y="254876"/>
                  </a:lnTo>
                  <a:lnTo>
                    <a:pt x="32105" y="254876"/>
                  </a:lnTo>
                  <a:lnTo>
                    <a:pt x="30441" y="252552"/>
                  </a:lnTo>
                  <a:lnTo>
                    <a:pt x="26149" y="246329"/>
                  </a:lnTo>
                  <a:lnTo>
                    <a:pt x="22665" y="240855"/>
                  </a:lnTo>
                  <a:lnTo>
                    <a:pt x="16370" y="232625"/>
                  </a:lnTo>
                  <a:lnTo>
                    <a:pt x="12649" y="231165"/>
                  </a:lnTo>
                  <a:close/>
                </a:path>
                <a:path w="281940" h="297180">
                  <a:moveTo>
                    <a:pt x="77254" y="235165"/>
                  </a:moveTo>
                  <a:lnTo>
                    <a:pt x="71691" y="240144"/>
                  </a:lnTo>
                  <a:lnTo>
                    <a:pt x="70637" y="241388"/>
                  </a:lnTo>
                  <a:lnTo>
                    <a:pt x="52031" y="259841"/>
                  </a:lnTo>
                  <a:lnTo>
                    <a:pt x="79602" y="259841"/>
                  </a:lnTo>
                  <a:lnTo>
                    <a:pt x="90385" y="248945"/>
                  </a:lnTo>
                  <a:lnTo>
                    <a:pt x="90576" y="243065"/>
                  </a:lnTo>
                  <a:lnTo>
                    <a:pt x="83388" y="235242"/>
                  </a:lnTo>
                  <a:lnTo>
                    <a:pt x="77254" y="235165"/>
                  </a:lnTo>
                  <a:close/>
                </a:path>
                <a:path w="281940" h="297180">
                  <a:moveTo>
                    <a:pt x="277431" y="0"/>
                  </a:moveTo>
                  <a:lnTo>
                    <a:pt x="225617" y="12550"/>
                  </a:lnTo>
                  <a:lnTo>
                    <a:pt x="186715" y="28809"/>
                  </a:lnTo>
                  <a:lnTo>
                    <a:pt x="150737" y="50746"/>
                  </a:lnTo>
                  <a:lnTo>
                    <a:pt x="117754" y="78473"/>
                  </a:lnTo>
                  <a:lnTo>
                    <a:pt x="88871" y="111070"/>
                  </a:lnTo>
                  <a:lnTo>
                    <a:pt x="65778" y="146848"/>
                  </a:lnTo>
                  <a:lnTo>
                    <a:pt x="48397" y="185738"/>
                  </a:lnTo>
                  <a:lnTo>
                    <a:pt x="36652" y="227672"/>
                  </a:lnTo>
                  <a:lnTo>
                    <a:pt x="32105" y="254876"/>
                  </a:lnTo>
                  <a:lnTo>
                    <a:pt x="51900" y="254876"/>
                  </a:lnTo>
                  <a:lnTo>
                    <a:pt x="52224" y="252552"/>
                  </a:lnTo>
                  <a:lnTo>
                    <a:pt x="52933" y="246113"/>
                  </a:lnTo>
                  <a:lnTo>
                    <a:pt x="54127" y="239509"/>
                  </a:lnTo>
                  <a:lnTo>
                    <a:pt x="68070" y="188454"/>
                  </a:lnTo>
                  <a:lnTo>
                    <a:pt x="90547" y="142692"/>
                  </a:lnTo>
                  <a:lnTo>
                    <a:pt x="121592" y="102276"/>
                  </a:lnTo>
                  <a:lnTo>
                    <a:pt x="161239" y="67259"/>
                  </a:lnTo>
                  <a:lnTo>
                    <a:pt x="213898" y="37555"/>
                  </a:lnTo>
                  <a:lnTo>
                    <a:pt x="272034" y="20700"/>
                  </a:lnTo>
                  <a:lnTo>
                    <a:pt x="276682" y="19875"/>
                  </a:lnTo>
                  <a:lnTo>
                    <a:pt x="279514" y="17335"/>
                  </a:lnTo>
                  <a:lnTo>
                    <a:pt x="281660" y="7467"/>
                  </a:lnTo>
                  <a:lnTo>
                    <a:pt x="27743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Rectángulo 11">
            <a:extLst>
              <a:ext uri="{FF2B5EF4-FFF2-40B4-BE49-F238E27FC236}">
                <a16:creationId xmlns:a16="http://schemas.microsoft.com/office/drawing/2014/main" id="{680B2140-9EFB-497C-A486-D295204EA496}"/>
              </a:ext>
            </a:extLst>
          </p:cNvPr>
          <p:cNvSpPr/>
          <p:nvPr/>
        </p:nvSpPr>
        <p:spPr>
          <a:xfrm>
            <a:off x="2968309" y="605223"/>
            <a:ext cx="20938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LOGROS</a:t>
            </a:r>
            <a:endParaRPr lang="es-CO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4A09F08-4CCF-4CD8-B476-BDC73375B22C}"/>
              </a:ext>
            </a:extLst>
          </p:cNvPr>
          <p:cNvSpPr txBox="1"/>
          <p:nvPr/>
        </p:nvSpPr>
        <p:spPr>
          <a:xfrm>
            <a:off x="825272" y="1703102"/>
            <a:ext cx="5257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El comité de la seccional Cúcuta, ha estado recibiendo casos de conflicto laboral, y se han utilizado las diferentes herramientas tecnológicas, para lograr apoyar a los servidores y funcionarios, que confían en el comité para lograr acuerdos,  y así  fortalecer una sana convivencia laboral. A la fecha se han atendido  varios   casos y gracias al contenido digital que hemos estado enviando nos hemos dado a conocer como integrantes del comité de convivencia y la importancia   que tenemos para conciliar acuerdos en situaciones de conflicto.</a:t>
            </a:r>
            <a:endParaRPr lang="es-CO" dirty="0"/>
          </a:p>
        </p:txBody>
      </p:sp>
      <p:pic>
        <p:nvPicPr>
          <p:cNvPr id="18" name="5 Imagen">
            <a:extLst>
              <a:ext uri="{FF2B5EF4-FFF2-40B4-BE49-F238E27FC236}">
                <a16:creationId xmlns:a16="http://schemas.microsoft.com/office/drawing/2014/main" id="{1952A7C6-0C46-45EB-A5A9-E23E245C34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6125"/>
            <a:ext cx="1828800" cy="59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87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E9717949-4E57-4309-82B0-2F0F9C6041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896" y="1696930"/>
            <a:ext cx="3064104" cy="345292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4BF74D3-CAB7-4FFD-B754-D060E024B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136525"/>
            <a:ext cx="7886700" cy="995362"/>
          </a:xfrm>
        </p:spPr>
        <p:txBody>
          <a:bodyPr/>
          <a:lstStyle/>
          <a:p>
            <a:r>
              <a:rPr lang="es-ES" dirty="0"/>
              <a:t>APRENDIZAJE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C2C9BE8-022E-4EC1-8AC3-548F9649F001}"/>
              </a:ext>
            </a:extLst>
          </p:cNvPr>
          <p:cNvSpPr txBox="1"/>
          <p:nvPr/>
        </p:nvSpPr>
        <p:spPr>
          <a:xfrm>
            <a:off x="609600" y="1889125"/>
            <a:ext cx="5486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Con el apoyo de la  asesora de la ARL POSITIVA y con los diferentes contenidos digitales creados, hemos notado que gracias a estas herramientas, nos hemos dado  a conocer desde la virtualidad,  teniendo  encuentros on-line con  los servidores, que requieren del apoyo del comité de convivencia  para  buscar acuerdos  y mejorar  la convivencia laboral. </a:t>
            </a:r>
            <a:endParaRPr lang="es-CO" dirty="0"/>
          </a:p>
        </p:txBody>
      </p:sp>
      <p:grpSp>
        <p:nvGrpSpPr>
          <p:cNvPr id="4" name="31 Grupo">
            <a:extLst>
              <a:ext uri="{FF2B5EF4-FFF2-40B4-BE49-F238E27FC236}">
                <a16:creationId xmlns:a16="http://schemas.microsoft.com/office/drawing/2014/main" id="{C316C7BC-69DC-4C75-814C-995C08C0CDF8}"/>
              </a:ext>
            </a:extLst>
          </p:cNvPr>
          <p:cNvGrpSpPr/>
          <p:nvPr/>
        </p:nvGrpSpPr>
        <p:grpSpPr>
          <a:xfrm>
            <a:off x="2057400" y="693908"/>
            <a:ext cx="483229" cy="439355"/>
            <a:chOff x="3022667" y="1407115"/>
            <a:chExt cx="634933" cy="634410"/>
          </a:xfrm>
        </p:grpSpPr>
        <p:sp>
          <p:nvSpPr>
            <p:cNvPr id="5" name="object 7">
              <a:extLst>
                <a:ext uri="{FF2B5EF4-FFF2-40B4-BE49-F238E27FC236}">
                  <a16:creationId xmlns:a16="http://schemas.microsoft.com/office/drawing/2014/main" id="{0DDFC44C-1261-4FCD-A38B-1A2F282723E2}"/>
                </a:ext>
              </a:extLst>
            </p:cNvPr>
            <p:cNvSpPr/>
            <p:nvPr/>
          </p:nvSpPr>
          <p:spPr>
            <a:xfrm>
              <a:off x="3394972" y="1517203"/>
              <a:ext cx="155575" cy="337185"/>
            </a:xfrm>
            <a:custGeom>
              <a:avLst/>
              <a:gdLst/>
              <a:ahLst/>
              <a:cxnLst/>
              <a:rect l="l" t="t" r="r" b="b"/>
              <a:pathLst>
                <a:path w="155575" h="337185">
                  <a:moveTo>
                    <a:pt x="60478" y="108761"/>
                  </a:moveTo>
                  <a:lnTo>
                    <a:pt x="19378" y="108761"/>
                  </a:lnTo>
                  <a:lnTo>
                    <a:pt x="41338" y="108788"/>
                  </a:lnTo>
                  <a:lnTo>
                    <a:pt x="41338" y="333590"/>
                  </a:lnTo>
                  <a:lnTo>
                    <a:pt x="44462" y="336676"/>
                  </a:lnTo>
                  <a:lnTo>
                    <a:pt x="110934" y="336664"/>
                  </a:lnTo>
                  <a:lnTo>
                    <a:pt x="114020" y="333590"/>
                  </a:lnTo>
                  <a:lnTo>
                    <a:pt x="114084" y="316928"/>
                  </a:lnTo>
                  <a:lnTo>
                    <a:pt x="60490" y="316928"/>
                  </a:lnTo>
                  <a:lnTo>
                    <a:pt x="60478" y="108761"/>
                  </a:lnTo>
                  <a:close/>
                </a:path>
                <a:path w="155575" h="337185">
                  <a:moveTo>
                    <a:pt x="101932" y="27279"/>
                  </a:moveTo>
                  <a:lnTo>
                    <a:pt x="77685" y="27279"/>
                  </a:lnTo>
                  <a:lnTo>
                    <a:pt x="125120" y="89471"/>
                  </a:lnTo>
                  <a:lnTo>
                    <a:pt x="98234" y="89496"/>
                  </a:lnTo>
                  <a:lnTo>
                    <a:pt x="94767" y="92913"/>
                  </a:lnTo>
                  <a:lnTo>
                    <a:pt x="94767" y="316928"/>
                  </a:lnTo>
                  <a:lnTo>
                    <a:pt x="114084" y="316928"/>
                  </a:lnTo>
                  <a:lnTo>
                    <a:pt x="114084" y="108788"/>
                  </a:lnTo>
                  <a:lnTo>
                    <a:pt x="147959" y="108750"/>
                  </a:lnTo>
                  <a:lnTo>
                    <a:pt x="151307" y="107822"/>
                  </a:lnTo>
                  <a:lnTo>
                    <a:pt x="155359" y="99047"/>
                  </a:lnTo>
                  <a:lnTo>
                    <a:pt x="154076" y="95237"/>
                  </a:lnTo>
                  <a:lnTo>
                    <a:pt x="134488" y="70026"/>
                  </a:lnTo>
                  <a:lnTo>
                    <a:pt x="117868" y="48374"/>
                  </a:lnTo>
                  <a:lnTo>
                    <a:pt x="110012" y="38018"/>
                  </a:lnTo>
                  <a:lnTo>
                    <a:pt x="101932" y="27279"/>
                  </a:lnTo>
                  <a:close/>
                </a:path>
                <a:path w="155575" h="337185">
                  <a:moveTo>
                    <a:pt x="147959" y="108750"/>
                  </a:moveTo>
                  <a:lnTo>
                    <a:pt x="128684" y="108750"/>
                  </a:lnTo>
                  <a:lnTo>
                    <a:pt x="135770" y="108756"/>
                  </a:lnTo>
                  <a:lnTo>
                    <a:pt x="147408" y="108902"/>
                  </a:lnTo>
                  <a:lnTo>
                    <a:pt x="147959" y="108750"/>
                  </a:lnTo>
                  <a:close/>
                </a:path>
                <a:path w="155575" h="337185">
                  <a:moveTo>
                    <a:pt x="81406" y="0"/>
                  </a:moveTo>
                  <a:lnTo>
                    <a:pt x="74079" y="12"/>
                  </a:lnTo>
                  <a:lnTo>
                    <a:pt x="1168" y="95516"/>
                  </a:lnTo>
                  <a:lnTo>
                    <a:pt x="0" y="99225"/>
                  </a:lnTo>
                  <a:lnTo>
                    <a:pt x="4076" y="107645"/>
                  </a:lnTo>
                  <a:lnTo>
                    <a:pt x="7759" y="108877"/>
                  </a:lnTo>
                  <a:lnTo>
                    <a:pt x="60478" y="108761"/>
                  </a:lnTo>
                  <a:lnTo>
                    <a:pt x="60439" y="92913"/>
                  </a:lnTo>
                  <a:lnTo>
                    <a:pt x="57048" y="89496"/>
                  </a:lnTo>
                  <a:lnTo>
                    <a:pt x="30289" y="89471"/>
                  </a:lnTo>
                  <a:lnTo>
                    <a:pt x="77685" y="27279"/>
                  </a:lnTo>
                  <a:lnTo>
                    <a:pt x="101932" y="27279"/>
                  </a:lnTo>
                  <a:lnTo>
                    <a:pt x="81406" y="0"/>
                  </a:lnTo>
                  <a:close/>
                </a:path>
                <a:path w="155575" h="337185">
                  <a:moveTo>
                    <a:pt x="43459" y="89458"/>
                  </a:moveTo>
                  <a:lnTo>
                    <a:pt x="30289" y="89471"/>
                  </a:lnTo>
                  <a:lnTo>
                    <a:pt x="47989" y="89471"/>
                  </a:lnTo>
                  <a:lnTo>
                    <a:pt x="43459" y="89458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8">
              <a:extLst>
                <a:ext uri="{FF2B5EF4-FFF2-40B4-BE49-F238E27FC236}">
                  <a16:creationId xmlns:a16="http://schemas.microsoft.com/office/drawing/2014/main" id="{0F30C1D0-DE49-464B-9C07-50393A19B69B}"/>
                </a:ext>
              </a:extLst>
            </p:cNvPr>
            <p:cNvSpPr/>
            <p:nvPr/>
          </p:nvSpPr>
          <p:spPr>
            <a:xfrm>
              <a:off x="3261189" y="1589960"/>
              <a:ext cx="155575" cy="264160"/>
            </a:xfrm>
            <a:custGeom>
              <a:avLst/>
              <a:gdLst/>
              <a:ahLst/>
              <a:cxnLst/>
              <a:rect l="l" t="t" r="r" b="b"/>
              <a:pathLst>
                <a:path w="155575" h="264160">
                  <a:moveTo>
                    <a:pt x="60337" y="109004"/>
                  </a:moveTo>
                  <a:lnTo>
                    <a:pt x="14376" y="109004"/>
                  </a:lnTo>
                  <a:lnTo>
                    <a:pt x="41135" y="109016"/>
                  </a:lnTo>
                  <a:lnTo>
                    <a:pt x="41135" y="260172"/>
                  </a:lnTo>
                  <a:lnTo>
                    <a:pt x="44742" y="263893"/>
                  </a:lnTo>
                  <a:lnTo>
                    <a:pt x="90434" y="263932"/>
                  </a:lnTo>
                  <a:lnTo>
                    <a:pt x="110172" y="263880"/>
                  </a:lnTo>
                  <a:lnTo>
                    <a:pt x="113842" y="259981"/>
                  </a:lnTo>
                  <a:lnTo>
                    <a:pt x="113842" y="244170"/>
                  </a:lnTo>
                  <a:lnTo>
                    <a:pt x="60337" y="244170"/>
                  </a:lnTo>
                  <a:lnTo>
                    <a:pt x="60337" y="109004"/>
                  </a:lnTo>
                  <a:close/>
                </a:path>
                <a:path w="155575" h="264160">
                  <a:moveTo>
                    <a:pt x="106895" y="89827"/>
                  </a:moveTo>
                  <a:lnTo>
                    <a:pt x="98145" y="89941"/>
                  </a:lnTo>
                  <a:lnTo>
                    <a:pt x="94500" y="93649"/>
                  </a:lnTo>
                  <a:lnTo>
                    <a:pt x="94500" y="244170"/>
                  </a:lnTo>
                  <a:lnTo>
                    <a:pt x="113842" y="244170"/>
                  </a:lnTo>
                  <a:lnTo>
                    <a:pt x="113842" y="109029"/>
                  </a:lnTo>
                  <a:lnTo>
                    <a:pt x="147902" y="108996"/>
                  </a:lnTo>
                  <a:lnTo>
                    <a:pt x="151015" y="107924"/>
                  </a:lnTo>
                  <a:lnTo>
                    <a:pt x="155117" y="99656"/>
                  </a:lnTo>
                  <a:lnTo>
                    <a:pt x="154076" y="95935"/>
                  </a:lnTo>
                  <a:lnTo>
                    <a:pt x="149333" y="89839"/>
                  </a:lnTo>
                  <a:lnTo>
                    <a:pt x="106895" y="89827"/>
                  </a:lnTo>
                  <a:close/>
                </a:path>
                <a:path w="155575" h="264160">
                  <a:moveTo>
                    <a:pt x="147902" y="108996"/>
                  </a:moveTo>
                  <a:lnTo>
                    <a:pt x="128670" y="108996"/>
                  </a:lnTo>
                  <a:lnTo>
                    <a:pt x="135916" y="109002"/>
                  </a:lnTo>
                  <a:lnTo>
                    <a:pt x="147510" y="109131"/>
                  </a:lnTo>
                  <a:lnTo>
                    <a:pt x="147902" y="108996"/>
                  </a:lnTo>
                  <a:close/>
                </a:path>
                <a:path w="155575" h="264160">
                  <a:moveTo>
                    <a:pt x="80822" y="0"/>
                  </a:moveTo>
                  <a:lnTo>
                    <a:pt x="74053" y="38"/>
                  </a:lnTo>
                  <a:lnTo>
                    <a:pt x="495" y="96469"/>
                  </a:lnTo>
                  <a:lnTo>
                    <a:pt x="0" y="100050"/>
                  </a:lnTo>
                  <a:lnTo>
                    <a:pt x="3454" y="107302"/>
                  </a:lnTo>
                  <a:lnTo>
                    <a:pt x="6489" y="109054"/>
                  </a:lnTo>
                  <a:lnTo>
                    <a:pt x="60337" y="109004"/>
                  </a:lnTo>
                  <a:lnTo>
                    <a:pt x="60337" y="93014"/>
                  </a:lnTo>
                  <a:lnTo>
                    <a:pt x="57162" y="89839"/>
                  </a:lnTo>
                  <a:lnTo>
                    <a:pt x="30035" y="89839"/>
                  </a:lnTo>
                  <a:lnTo>
                    <a:pt x="77431" y="27635"/>
                  </a:lnTo>
                  <a:lnTo>
                    <a:pt x="101887" y="27635"/>
                  </a:lnTo>
                  <a:lnTo>
                    <a:pt x="80822" y="0"/>
                  </a:lnTo>
                  <a:close/>
                </a:path>
                <a:path w="155575" h="264160">
                  <a:moveTo>
                    <a:pt x="101887" y="27635"/>
                  </a:moveTo>
                  <a:lnTo>
                    <a:pt x="77431" y="27635"/>
                  </a:lnTo>
                  <a:lnTo>
                    <a:pt x="124955" y="89839"/>
                  </a:lnTo>
                  <a:lnTo>
                    <a:pt x="149333" y="89839"/>
                  </a:lnTo>
                  <a:lnTo>
                    <a:pt x="147022" y="86847"/>
                  </a:lnTo>
                  <a:lnTo>
                    <a:pt x="101887" y="27635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9">
              <a:extLst>
                <a:ext uri="{FF2B5EF4-FFF2-40B4-BE49-F238E27FC236}">
                  <a16:creationId xmlns:a16="http://schemas.microsoft.com/office/drawing/2014/main" id="{6ABAB4E6-8792-40A0-8BE4-E04F41465CD7}"/>
                </a:ext>
              </a:extLst>
            </p:cNvPr>
            <p:cNvSpPr/>
            <p:nvPr/>
          </p:nvSpPr>
          <p:spPr>
            <a:xfrm>
              <a:off x="3127186" y="1654665"/>
              <a:ext cx="154932" cy="19921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10">
              <a:extLst>
                <a:ext uri="{FF2B5EF4-FFF2-40B4-BE49-F238E27FC236}">
                  <a16:creationId xmlns:a16="http://schemas.microsoft.com/office/drawing/2014/main" id="{7A0465FB-C696-4037-A79A-A460CE102005}"/>
                </a:ext>
              </a:extLst>
            </p:cNvPr>
            <p:cNvSpPr/>
            <p:nvPr/>
          </p:nvSpPr>
          <p:spPr>
            <a:xfrm>
              <a:off x="3055844" y="1755775"/>
              <a:ext cx="295910" cy="285750"/>
            </a:xfrm>
            <a:custGeom>
              <a:avLst/>
              <a:gdLst/>
              <a:ahLst/>
              <a:cxnLst/>
              <a:rect l="l" t="t" r="r" b="b"/>
              <a:pathLst>
                <a:path w="295910" h="285750">
                  <a:moveTo>
                    <a:pt x="14681" y="0"/>
                  </a:moveTo>
                  <a:lnTo>
                    <a:pt x="3314" y="1727"/>
                  </a:lnTo>
                  <a:lnTo>
                    <a:pt x="0" y="6553"/>
                  </a:lnTo>
                  <a:lnTo>
                    <a:pt x="990" y="12941"/>
                  </a:lnTo>
                  <a:lnTo>
                    <a:pt x="12158" y="59710"/>
                  </a:lnTo>
                  <a:lnTo>
                    <a:pt x="31318" y="103746"/>
                  </a:lnTo>
                  <a:lnTo>
                    <a:pt x="58607" y="145472"/>
                  </a:lnTo>
                  <a:lnTo>
                    <a:pt x="90873" y="180838"/>
                  </a:lnTo>
                  <a:lnTo>
                    <a:pt x="128120" y="209812"/>
                  </a:lnTo>
                  <a:lnTo>
                    <a:pt x="170352" y="232363"/>
                  </a:lnTo>
                  <a:lnTo>
                    <a:pt x="217576" y="248462"/>
                  </a:lnTo>
                  <a:lnTo>
                    <a:pt x="246608" y="254393"/>
                  </a:lnTo>
                  <a:lnTo>
                    <a:pt x="246100" y="254787"/>
                  </a:lnTo>
                  <a:lnTo>
                    <a:pt x="245770" y="255130"/>
                  </a:lnTo>
                  <a:lnTo>
                    <a:pt x="238671" y="258698"/>
                  </a:lnTo>
                  <a:lnTo>
                    <a:pt x="231940" y="261988"/>
                  </a:lnTo>
                  <a:lnTo>
                    <a:pt x="219443" y="268414"/>
                  </a:lnTo>
                  <a:lnTo>
                    <a:pt x="217398" y="273850"/>
                  </a:lnTo>
                  <a:lnTo>
                    <a:pt x="222592" y="284149"/>
                  </a:lnTo>
                  <a:lnTo>
                    <a:pt x="228333" y="285648"/>
                  </a:lnTo>
                  <a:lnTo>
                    <a:pt x="294665" y="252298"/>
                  </a:lnTo>
                  <a:lnTo>
                    <a:pt x="295770" y="244982"/>
                  </a:lnTo>
                  <a:lnTo>
                    <a:pt x="286821" y="235978"/>
                  </a:lnTo>
                  <a:lnTo>
                    <a:pt x="258279" y="235978"/>
                  </a:lnTo>
                  <a:lnTo>
                    <a:pt x="254457" y="235470"/>
                  </a:lnTo>
                  <a:lnTo>
                    <a:pt x="199402" y="223111"/>
                  </a:lnTo>
                  <a:lnTo>
                    <a:pt x="156173" y="204165"/>
                  </a:lnTo>
                  <a:lnTo>
                    <a:pt x="117118" y="177684"/>
                  </a:lnTo>
                  <a:lnTo>
                    <a:pt x="82232" y="143751"/>
                  </a:lnTo>
                  <a:lnTo>
                    <a:pt x="41613" y="81408"/>
                  </a:lnTo>
                  <a:lnTo>
                    <a:pt x="20205" y="10045"/>
                  </a:lnTo>
                  <a:lnTo>
                    <a:pt x="19215" y="3759"/>
                  </a:lnTo>
                  <a:lnTo>
                    <a:pt x="14681" y="0"/>
                  </a:lnTo>
                  <a:close/>
                </a:path>
                <a:path w="295910" h="285750">
                  <a:moveTo>
                    <a:pt x="245186" y="194271"/>
                  </a:moveTo>
                  <a:lnTo>
                    <a:pt x="239166" y="194513"/>
                  </a:lnTo>
                  <a:lnTo>
                    <a:pt x="231927" y="201942"/>
                  </a:lnTo>
                  <a:lnTo>
                    <a:pt x="231965" y="208013"/>
                  </a:lnTo>
                  <a:lnTo>
                    <a:pt x="237451" y="213931"/>
                  </a:lnTo>
                  <a:lnTo>
                    <a:pt x="258927" y="235013"/>
                  </a:lnTo>
                  <a:lnTo>
                    <a:pt x="258279" y="235978"/>
                  </a:lnTo>
                  <a:lnTo>
                    <a:pt x="286821" y="235978"/>
                  </a:lnTo>
                  <a:lnTo>
                    <a:pt x="280911" y="230098"/>
                  </a:lnTo>
                  <a:lnTo>
                    <a:pt x="256057" y="205041"/>
                  </a:lnTo>
                  <a:lnTo>
                    <a:pt x="245186" y="194271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11">
              <a:extLst>
                <a:ext uri="{FF2B5EF4-FFF2-40B4-BE49-F238E27FC236}">
                  <a16:creationId xmlns:a16="http://schemas.microsoft.com/office/drawing/2014/main" id="{05D472AC-5759-499E-83CE-C427B1347804}"/>
                </a:ext>
              </a:extLst>
            </p:cNvPr>
            <p:cNvSpPr/>
            <p:nvPr/>
          </p:nvSpPr>
          <p:spPr>
            <a:xfrm>
              <a:off x="3327931" y="1407115"/>
              <a:ext cx="296545" cy="288290"/>
            </a:xfrm>
            <a:custGeom>
              <a:avLst/>
              <a:gdLst/>
              <a:ahLst/>
              <a:cxnLst/>
              <a:rect l="l" t="t" r="r" b="b"/>
              <a:pathLst>
                <a:path w="296545" h="288289">
                  <a:moveTo>
                    <a:pt x="115775" y="49999"/>
                  </a:moveTo>
                  <a:lnTo>
                    <a:pt x="36982" y="49999"/>
                  </a:lnTo>
                  <a:lnTo>
                    <a:pt x="43345" y="50901"/>
                  </a:lnTo>
                  <a:lnTo>
                    <a:pt x="48755" y="51536"/>
                  </a:lnTo>
                  <a:lnTo>
                    <a:pt x="54101" y="52451"/>
                  </a:lnTo>
                  <a:lnTo>
                    <a:pt x="101430" y="64736"/>
                  </a:lnTo>
                  <a:lnTo>
                    <a:pt x="144395" y="84596"/>
                  </a:lnTo>
                  <a:lnTo>
                    <a:pt x="183032" y="111935"/>
                  </a:lnTo>
                  <a:lnTo>
                    <a:pt x="217373" y="146659"/>
                  </a:lnTo>
                  <a:lnTo>
                    <a:pt x="247014" y="190239"/>
                  </a:lnTo>
                  <a:lnTo>
                    <a:pt x="267017" y="239001"/>
                  </a:lnTo>
                  <a:lnTo>
                    <a:pt x="276986" y="283489"/>
                  </a:lnTo>
                  <a:lnTo>
                    <a:pt x="279717" y="286854"/>
                  </a:lnTo>
                  <a:lnTo>
                    <a:pt x="291845" y="287909"/>
                  </a:lnTo>
                  <a:lnTo>
                    <a:pt x="296240" y="282638"/>
                  </a:lnTo>
                  <a:lnTo>
                    <a:pt x="295020" y="274599"/>
                  </a:lnTo>
                  <a:lnTo>
                    <a:pt x="285705" y="233310"/>
                  </a:lnTo>
                  <a:lnTo>
                    <a:pt x="267615" y="188100"/>
                  </a:lnTo>
                  <a:lnTo>
                    <a:pt x="229985" y="131416"/>
                  </a:lnTo>
                  <a:lnTo>
                    <a:pt x="175156" y="81413"/>
                  </a:lnTo>
                  <a:lnTo>
                    <a:pt x="141738" y="61136"/>
                  </a:lnTo>
                  <a:lnTo>
                    <a:pt x="115775" y="49999"/>
                  </a:lnTo>
                  <a:close/>
                </a:path>
                <a:path w="296545" h="288289">
                  <a:moveTo>
                    <a:pt x="63703" y="0"/>
                  </a:moveTo>
                  <a:lnTo>
                    <a:pt x="1015" y="34226"/>
                  </a:lnTo>
                  <a:lnTo>
                    <a:pt x="0" y="41021"/>
                  </a:lnTo>
                  <a:lnTo>
                    <a:pt x="11139" y="52451"/>
                  </a:lnTo>
                  <a:lnTo>
                    <a:pt x="16509" y="57594"/>
                  </a:lnTo>
                  <a:lnTo>
                    <a:pt x="37576" y="78483"/>
                  </a:lnTo>
                  <a:lnTo>
                    <a:pt x="42875" y="83642"/>
                  </a:lnTo>
                  <a:lnTo>
                    <a:pt x="46608" y="87236"/>
                  </a:lnTo>
                  <a:lnTo>
                    <a:pt x="52057" y="87223"/>
                  </a:lnTo>
                  <a:lnTo>
                    <a:pt x="59689" y="80518"/>
                  </a:lnTo>
                  <a:lnTo>
                    <a:pt x="60299" y="74993"/>
                  </a:lnTo>
                  <a:lnTo>
                    <a:pt x="56349" y="69659"/>
                  </a:lnTo>
                  <a:lnTo>
                    <a:pt x="55333" y="68719"/>
                  </a:lnTo>
                  <a:lnTo>
                    <a:pt x="54381" y="67729"/>
                  </a:lnTo>
                  <a:lnTo>
                    <a:pt x="36982" y="49999"/>
                  </a:lnTo>
                  <a:lnTo>
                    <a:pt x="115775" y="49999"/>
                  </a:lnTo>
                  <a:lnTo>
                    <a:pt x="105805" y="45723"/>
                  </a:lnTo>
                  <a:lnTo>
                    <a:pt x="67360" y="35217"/>
                  </a:lnTo>
                  <a:lnTo>
                    <a:pt x="60794" y="33896"/>
                  </a:lnTo>
                  <a:lnTo>
                    <a:pt x="54178" y="32880"/>
                  </a:lnTo>
                  <a:lnTo>
                    <a:pt x="46697" y="31559"/>
                  </a:lnTo>
                  <a:lnTo>
                    <a:pt x="48767" y="30327"/>
                  </a:lnTo>
                  <a:lnTo>
                    <a:pt x="50088" y="29502"/>
                  </a:lnTo>
                  <a:lnTo>
                    <a:pt x="57035" y="25692"/>
                  </a:lnTo>
                  <a:lnTo>
                    <a:pt x="62712" y="22809"/>
                  </a:lnTo>
                  <a:lnTo>
                    <a:pt x="70129" y="18402"/>
                  </a:lnTo>
                  <a:lnTo>
                    <a:pt x="72047" y="16687"/>
                  </a:lnTo>
                  <a:lnTo>
                    <a:pt x="75361" y="11099"/>
                  </a:lnTo>
                  <a:lnTo>
                    <a:pt x="74294" y="6426"/>
                  </a:lnTo>
                  <a:lnTo>
                    <a:pt x="67944" y="444"/>
                  </a:lnTo>
                  <a:lnTo>
                    <a:pt x="63703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2">
              <a:extLst>
                <a:ext uri="{FF2B5EF4-FFF2-40B4-BE49-F238E27FC236}">
                  <a16:creationId xmlns:a16="http://schemas.microsoft.com/office/drawing/2014/main" id="{1DCB088B-DDB3-4104-A228-BB47C0B70D35}"/>
                </a:ext>
              </a:extLst>
            </p:cNvPr>
            <p:cNvSpPr/>
            <p:nvPr/>
          </p:nvSpPr>
          <p:spPr>
            <a:xfrm>
              <a:off x="3367405" y="1713194"/>
              <a:ext cx="290195" cy="296545"/>
            </a:xfrm>
            <a:custGeom>
              <a:avLst/>
              <a:gdLst/>
              <a:ahLst/>
              <a:cxnLst/>
              <a:rect l="l" t="t" r="r" b="b"/>
              <a:pathLst>
                <a:path w="290195" h="296544">
                  <a:moveTo>
                    <a:pt x="279256" y="36702"/>
                  </a:moveTo>
                  <a:lnTo>
                    <a:pt x="237147" y="36702"/>
                  </a:lnTo>
                  <a:lnTo>
                    <a:pt x="237947" y="37122"/>
                  </a:lnTo>
                  <a:lnTo>
                    <a:pt x="237846" y="39852"/>
                  </a:lnTo>
                  <a:lnTo>
                    <a:pt x="228343" y="87425"/>
                  </a:lnTo>
                  <a:lnTo>
                    <a:pt x="205809" y="140982"/>
                  </a:lnTo>
                  <a:lnTo>
                    <a:pt x="182486" y="176415"/>
                  </a:lnTo>
                  <a:lnTo>
                    <a:pt x="140411" y="219649"/>
                  </a:lnTo>
                  <a:lnTo>
                    <a:pt x="89725" y="252387"/>
                  </a:lnTo>
                  <a:lnTo>
                    <a:pt x="49949" y="268136"/>
                  </a:lnTo>
                  <a:lnTo>
                    <a:pt x="8267" y="277723"/>
                  </a:lnTo>
                  <a:lnTo>
                    <a:pt x="3289" y="278549"/>
                  </a:lnTo>
                  <a:lnTo>
                    <a:pt x="0" y="282816"/>
                  </a:lnTo>
                  <a:lnTo>
                    <a:pt x="685" y="292569"/>
                  </a:lnTo>
                  <a:lnTo>
                    <a:pt x="4813" y="296506"/>
                  </a:lnTo>
                  <a:lnTo>
                    <a:pt x="12585" y="296405"/>
                  </a:lnTo>
                  <a:lnTo>
                    <a:pt x="64560" y="283853"/>
                  </a:lnTo>
                  <a:lnTo>
                    <a:pt x="107361" y="265266"/>
                  </a:lnTo>
                  <a:lnTo>
                    <a:pt x="146401" y="239737"/>
                  </a:lnTo>
                  <a:lnTo>
                    <a:pt x="181648" y="207263"/>
                  </a:lnTo>
                  <a:lnTo>
                    <a:pt x="207877" y="174693"/>
                  </a:lnTo>
                  <a:lnTo>
                    <a:pt x="228723" y="139396"/>
                  </a:lnTo>
                  <a:lnTo>
                    <a:pt x="244202" y="101416"/>
                  </a:lnTo>
                  <a:lnTo>
                    <a:pt x="254330" y="60794"/>
                  </a:lnTo>
                  <a:lnTo>
                    <a:pt x="256398" y="47231"/>
                  </a:lnTo>
                  <a:lnTo>
                    <a:pt x="257517" y="39852"/>
                  </a:lnTo>
                  <a:lnTo>
                    <a:pt x="281520" y="39852"/>
                  </a:lnTo>
                  <a:lnTo>
                    <a:pt x="279256" y="36702"/>
                  </a:lnTo>
                  <a:close/>
                </a:path>
                <a:path w="290195" h="296544">
                  <a:moveTo>
                    <a:pt x="281520" y="39852"/>
                  </a:moveTo>
                  <a:lnTo>
                    <a:pt x="257517" y="39852"/>
                  </a:lnTo>
                  <a:lnTo>
                    <a:pt x="266268" y="51955"/>
                  </a:lnTo>
                  <a:lnTo>
                    <a:pt x="274307" y="62966"/>
                  </a:lnTo>
                  <a:lnTo>
                    <a:pt x="279958" y="64236"/>
                  </a:lnTo>
                  <a:lnTo>
                    <a:pt x="289293" y="57607"/>
                  </a:lnTo>
                  <a:lnTo>
                    <a:pt x="289928" y="51600"/>
                  </a:lnTo>
                  <a:lnTo>
                    <a:pt x="281520" y="39852"/>
                  </a:lnTo>
                  <a:close/>
                </a:path>
                <a:path w="290195" h="296544">
                  <a:moveTo>
                    <a:pt x="246811" y="0"/>
                  </a:moveTo>
                  <a:lnTo>
                    <a:pt x="214192" y="32513"/>
                  </a:lnTo>
                  <a:lnTo>
                    <a:pt x="202018" y="53632"/>
                  </a:lnTo>
                  <a:lnTo>
                    <a:pt x="204431" y="56451"/>
                  </a:lnTo>
                  <a:lnTo>
                    <a:pt x="211772" y="59347"/>
                  </a:lnTo>
                  <a:lnTo>
                    <a:pt x="215366" y="58750"/>
                  </a:lnTo>
                  <a:lnTo>
                    <a:pt x="237147" y="36702"/>
                  </a:lnTo>
                  <a:lnTo>
                    <a:pt x="279256" y="36702"/>
                  </a:lnTo>
                  <a:lnTo>
                    <a:pt x="266065" y="18351"/>
                  </a:lnTo>
                  <a:lnTo>
                    <a:pt x="261747" y="12217"/>
                  </a:lnTo>
                  <a:lnTo>
                    <a:pt x="253352" y="1028"/>
                  </a:lnTo>
                  <a:lnTo>
                    <a:pt x="24681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3">
              <a:extLst>
                <a:ext uri="{FF2B5EF4-FFF2-40B4-BE49-F238E27FC236}">
                  <a16:creationId xmlns:a16="http://schemas.microsoft.com/office/drawing/2014/main" id="{9C73CB44-001F-4107-851D-5650431A5208}"/>
                </a:ext>
              </a:extLst>
            </p:cNvPr>
            <p:cNvSpPr/>
            <p:nvPr/>
          </p:nvSpPr>
          <p:spPr>
            <a:xfrm>
              <a:off x="3022667" y="1439088"/>
              <a:ext cx="281940" cy="297180"/>
            </a:xfrm>
            <a:custGeom>
              <a:avLst/>
              <a:gdLst/>
              <a:ahLst/>
              <a:cxnLst/>
              <a:rect l="l" t="t" r="r" b="b"/>
              <a:pathLst>
                <a:path w="281939" h="297180">
                  <a:moveTo>
                    <a:pt x="12649" y="231165"/>
                  </a:moveTo>
                  <a:lnTo>
                    <a:pt x="2044" y="234657"/>
                  </a:lnTo>
                  <a:lnTo>
                    <a:pt x="0" y="240855"/>
                  </a:lnTo>
                  <a:lnTo>
                    <a:pt x="10967" y="257939"/>
                  </a:lnTo>
                  <a:lnTo>
                    <a:pt x="18049" y="268846"/>
                  </a:lnTo>
                  <a:lnTo>
                    <a:pt x="25175" y="279724"/>
                  </a:lnTo>
                  <a:lnTo>
                    <a:pt x="35928" y="296011"/>
                  </a:lnTo>
                  <a:lnTo>
                    <a:pt x="42786" y="296583"/>
                  </a:lnTo>
                  <a:lnTo>
                    <a:pt x="51003" y="288759"/>
                  </a:lnTo>
                  <a:lnTo>
                    <a:pt x="54292" y="285343"/>
                  </a:lnTo>
                  <a:lnTo>
                    <a:pt x="79615" y="259841"/>
                  </a:lnTo>
                  <a:lnTo>
                    <a:pt x="52031" y="259841"/>
                  </a:lnTo>
                  <a:lnTo>
                    <a:pt x="51244" y="259460"/>
                  </a:lnTo>
                  <a:lnTo>
                    <a:pt x="51900" y="254876"/>
                  </a:lnTo>
                  <a:lnTo>
                    <a:pt x="32105" y="254876"/>
                  </a:lnTo>
                  <a:lnTo>
                    <a:pt x="30429" y="252552"/>
                  </a:lnTo>
                  <a:lnTo>
                    <a:pt x="26149" y="246329"/>
                  </a:lnTo>
                  <a:lnTo>
                    <a:pt x="22665" y="240855"/>
                  </a:lnTo>
                  <a:lnTo>
                    <a:pt x="16370" y="232625"/>
                  </a:lnTo>
                  <a:lnTo>
                    <a:pt x="12649" y="231165"/>
                  </a:lnTo>
                  <a:close/>
                </a:path>
                <a:path w="281939" h="297180">
                  <a:moveTo>
                    <a:pt x="77254" y="235165"/>
                  </a:moveTo>
                  <a:lnTo>
                    <a:pt x="71691" y="240144"/>
                  </a:lnTo>
                  <a:lnTo>
                    <a:pt x="70637" y="241388"/>
                  </a:lnTo>
                  <a:lnTo>
                    <a:pt x="52031" y="259841"/>
                  </a:lnTo>
                  <a:lnTo>
                    <a:pt x="79615" y="259841"/>
                  </a:lnTo>
                  <a:lnTo>
                    <a:pt x="90373" y="248945"/>
                  </a:lnTo>
                  <a:lnTo>
                    <a:pt x="90576" y="243077"/>
                  </a:lnTo>
                  <a:lnTo>
                    <a:pt x="83388" y="235242"/>
                  </a:lnTo>
                  <a:lnTo>
                    <a:pt x="77254" y="235165"/>
                  </a:lnTo>
                  <a:close/>
                </a:path>
                <a:path w="281939" h="297180">
                  <a:moveTo>
                    <a:pt x="277418" y="0"/>
                  </a:moveTo>
                  <a:lnTo>
                    <a:pt x="225617" y="12550"/>
                  </a:lnTo>
                  <a:lnTo>
                    <a:pt x="186715" y="28809"/>
                  </a:lnTo>
                  <a:lnTo>
                    <a:pt x="150737" y="50746"/>
                  </a:lnTo>
                  <a:lnTo>
                    <a:pt x="117754" y="78473"/>
                  </a:lnTo>
                  <a:lnTo>
                    <a:pt x="88871" y="111070"/>
                  </a:lnTo>
                  <a:lnTo>
                    <a:pt x="65778" y="146848"/>
                  </a:lnTo>
                  <a:lnTo>
                    <a:pt x="48397" y="185738"/>
                  </a:lnTo>
                  <a:lnTo>
                    <a:pt x="36652" y="227672"/>
                  </a:lnTo>
                  <a:lnTo>
                    <a:pt x="32105" y="254876"/>
                  </a:lnTo>
                  <a:lnTo>
                    <a:pt x="51900" y="254876"/>
                  </a:lnTo>
                  <a:lnTo>
                    <a:pt x="52224" y="252552"/>
                  </a:lnTo>
                  <a:lnTo>
                    <a:pt x="52933" y="246113"/>
                  </a:lnTo>
                  <a:lnTo>
                    <a:pt x="54127" y="239509"/>
                  </a:lnTo>
                  <a:lnTo>
                    <a:pt x="68070" y="188454"/>
                  </a:lnTo>
                  <a:lnTo>
                    <a:pt x="90547" y="142692"/>
                  </a:lnTo>
                  <a:lnTo>
                    <a:pt x="121592" y="102276"/>
                  </a:lnTo>
                  <a:lnTo>
                    <a:pt x="161239" y="67259"/>
                  </a:lnTo>
                  <a:lnTo>
                    <a:pt x="213898" y="37555"/>
                  </a:lnTo>
                  <a:lnTo>
                    <a:pt x="272034" y="20700"/>
                  </a:lnTo>
                  <a:lnTo>
                    <a:pt x="276682" y="19875"/>
                  </a:lnTo>
                  <a:lnTo>
                    <a:pt x="279514" y="17335"/>
                  </a:lnTo>
                  <a:lnTo>
                    <a:pt x="281660" y="7467"/>
                  </a:lnTo>
                  <a:lnTo>
                    <a:pt x="277418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4">
              <a:extLst>
                <a:ext uri="{FF2B5EF4-FFF2-40B4-BE49-F238E27FC236}">
                  <a16:creationId xmlns:a16="http://schemas.microsoft.com/office/drawing/2014/main" id="{2B309C2F-42E4-4439-9D31-742654E77F0E}"/>
                </a:ext>
              </a:extLst>
            </p:cNvPr>
            <p:cNvSpPr/>
            <p:nvPr/>
          </p:nvSpPr>
          <p:spPr>
            <a:xfrm>
              <a:off x="3137350" y="1866977"/>
              <a:ext cx="406400" cy="19685"/>
            </a:xfrm>
            <a:custGeom>
              <a:avLst/>
              <a:gdLst/>
              <a:ahLst/>
              <a:cxnLst/>
              <a:rect l="l" t="t" r="r" b="b"/>
              <a:pathLst>
                <a:path w="406400" h="19685">
                  <a:moveTo>
                    <a:pt x="17157" y="0"/>
                  </a:moveTo>
                  <a:lnTo>
                    <a:pt x="4317" y="177"/>
                  </a:lnTo>
                  <a:lnTo>
                    <a:pt x="457" y="4152"/>
                  </a:lnTo>
                  <a:lnTo>
                    <a:pt x="0" y="14312"/>
                  </a:lnTo>
                  <a:lnTo>
                    <a:pt x="3378" y="18376"/>
                  </a:lnTo>
                  <a:lnTo>
                    <a:pt x="10528" y="19443"/>
                  </a:lnTo>
                  <a:lnTo>
                    <a:pt x="12547" y="19481"/>
                  </a:lnTo>
                  <a:lnTo>
                    <a:pt x="202933" y="19494"/>
                  </a:lnTo>
                  <a:lnTo>
                    <a:pt x="393445" y="19481"/>
                  </a:lnTo>
                  <a:lnTo>
                    <a:pt x="395592" y="19430"/>
                  </a:lnTo>
                  <a:lnTo>
                    <a:pt x="402551" y="18287"/>
                  </a:lnTo>
                  <a:lnTo>
                    <a:pt x="405828" y="14122"/>
                  </a:lnTo>
                  <a:lnTo>
                    <a:pt x="405345" y="4216"/>
                  </a:lnTo>
                  <a:lnTo>
                    <a:pt x="401599" y="330"/>
                  </a:lnTo>
                  <a:lnTo>
                    <a:pt x="401018" y="317"/>
                  </a:lnTo>
                  <a:lnTo>
                    <a:pt x="24650" y="317"/>
                  </a:lnTo>
                  <a:lnTo>
                    <a:pt x="17157" y="0"/>
                  </a:lnTo>
                  <a:close/>
                </a:path>
                <a:path w="406400" h="19685">
                  <a:moveTo>
                    <a:pt x="388238" y="38"/>
                  </a:moveTo>
                  <a:lnTo>
                    <a:pt x="24650" y="317"/>
                  </a:lnTo>
                  <a:lnTo>
                    <a:pt x="401018" y="317"/>
                  </a:lnTo>
                  <a:lnTo>
                    <a:pt x="388238" y="38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6" name="5 Imagen">
            <a:extLst>
              <a:ext uri="{FF2B5EF4-FFF2-40B4-BE49-F238E27FC236}">
                <a16:creationId xmlns:a16="http://schemas.microsoft.com/office/drawing/2014/main" id="{B4363FEF-D674-4461-A3C2-46C079AAC9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6125"/>
            <a:ext cx="1828800" cy="59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055806"/>
      </p:ext>
    </p:extLst>
  </p:cSld>
  <p:clrMapOvr>
    <a:masterClrMapping/>
  </p:clrMapOvr>
</p:sld>
</file>

<file path=ppt/theme/theme1.xml><?xml version="1.0" encoding="utf-8"?>
<a:theme xmlns:a="http://schemas.openxmlformats.org/drawingml/2006/main" name="Galería">
  <a:themeElements>
    <a:clrScheme name="Galería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Galería">
      <a:majorFont>
        <a:latin typeface="Palatino Linotype" panose="020405020505050303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ía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1241</TotalTime>
  <Words>384</Words>
  <Application>Microsoft Office PowerPoint</Application>
  <PresentationFormat>Personalizado</PresentationFormat>
  <Paragraphs>27</Paragraphs>
  <Slides>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Palatino Linotype</vt:lpstr>
      <vt:lpstr>Galería</vt:lpstr>
      <vt:lpstr>COMITÉ DE CONVIVENCIA SECCIONAL CUCUTA</vt:lpstr>
      <vt:lpstr>Presentación de PowerPoint</vt:lpstr>
      <vt:lpstr>Presentación de PowerPoint</vt:lpstr>
      <vt:lpstr>Presentación de PowerPoint</vt:lpstr>
      <vt:lpstr>APRENDIZAJE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RAE-1</dc:title>
  <dc:creator>Yajaira Manosalva Gomez</dc:creator>
  <cp:lastModifiedBy>yurany</cp:lastModifiedBy>
  <cp:revision>68</cp:revision>
  <dcterms:created xsi:type="dcterms:W3CDTF">2020-01-10T14:01:32Z</dcterms:created>
  <dcterms:modified xsi:type="dcterms:W3CDTF">2020-11-04T22:58:41Z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2020-01-10T00:00:00Z</vt:filetime>
  </property>
  <property fmtid="{D5CDD505-2E9C-101B-9397-08002B2CF9AE}" pid="3" name="Creator">
    <vt:lpwstr>Adobe Illustrator CC 22.0 (Windows)</vt:lpwstr>
  </property>
  <property fmtid="{D5CDD505-2E9C-101B-9397-08002B2CF9AE}" pid="4" name="LastSaved">
    <vt:filetime>2020-01-10T00:00:00Z</vt:filetime>
  </property>
</Properties>
</file>