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Arial Black"/>
      <p:regular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hL+N0g7uLne+Yu5y+qnqpXQ6JN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regular.fntdata"/><Relationship Id="rId12" Type="http://schemas.openxmlformats.org/officeDocument/2006/relationships/font" Target="fonts/ArialBlack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Relationship Id="rId3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Relationship Id="rId3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Relationship Id="rId3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Relationship Id="rId3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jpg"/><Relationship Id="rId3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jp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jp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7"/>
          <p:cNvPicPr preferRelativeResize="0"/>
          <p:nvPr/>
        </p:nvPicPr>
        <p:blipFill rotWithShape="1">
          <a:blip r:embed="rId2">
            <a:alphaModFix amt="7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Diseño personalizado">
  <p:cSld name="8_Diseño personalizad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Diseño personalizado">
  <p:cSld name="9_Diseño personalizad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Diseño personalizado">
  <p:cSld name="10_Diseño personalizad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4100" y="317500"/>
            <a:ext cx="4495800" cy="45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3400" y="4631585"/>
            <a:ext cx="29972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286" y="3195005"/>
            <a:ext cx="508000" cy="9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1"/>
          <p:cNvPicPr preferRelativeResize="0"/>
          <p:nvPr/>
        </p:nvPicPr>
        <p:blipFill rotWithShape="1">
          <a:blip r:embed="rId2">
            <a:alphaModFix amt="7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Diseño personalizado">
  <p:cSld name="10_Diseño personalizad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Diseño personalizado">
  <p:cSld name="11_Diseño personalizad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Diseño personalizado">
  <p:cSld name="12_Diseño personalizad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Diseño personalizado">
  <p:cSld name="13_Diseño personalizad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Diseño personalizado">
  <p:cSld name="14_Diseño personalizado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Diseño personalizado">
  <p:cSld name="15_Diseño personalizad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Diseño personalizado">
  <p:cSld name="16_Diseño personalizad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Diseño personalizado">
  <p:cSld name="17_Diseño personalizad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Diseño personalizado">
  <p:cSld name="18_Diseño personalizad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Diseño personalizado">
  <p:cSld name="19_Diseño personalizad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Diseño personalizado">
  <p:cSld name="20_Diseño personalizad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Diseño personalizado">
  <p:cSld name="21_Diseño personalizad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Diseño personalizado">
  <p:cSld name="22_Diseño personalizad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Diseño personalizado">
  <p:cSld name="23_Diseño personalizad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Diseño personalizado">
  <p:cSld name="24_Diseño personalizad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3048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960141" y="27084"/>
            <a:ext cx="2150807" cy="510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0581" y="4608960"/>
            <a:ext cx="968087" cy="23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Diseño personalizado">
  <p:cSld name="25_Diseño personalizado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Diseño personalizado">
  <p:cSld name="26_Diseño personalizado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32235"/>
            <a:ext cx="9144000" cy="161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3314" y="179364"/>
            <a:ext cx="4826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seño personalizado">
  <p:cSld name="4_Diseño personalizad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Diseño personalizado">
  <p:cSld name="5_Diseño personalizad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Diseño personalizado">
  <p:cSld name="7_Diseño personalizad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Diseño personalizado">
  <p:cSld name="12_Diseño personalizad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 amt="8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Diseño personalizado">
  <p:cSld name="13_Diseño personalizad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869" y="4779817"/>
            <a:ext cx="747796" cy="1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jpg"/><Relationship Id="rId4" Type="http://schemas.openxmlformats.org/officeDocument/2006/relationships/image" Target="../media/image34.png"/><Relationship Id="rId5" Type="http://schemas.openxmlformats.org/officeDocument/2006/relationships/image" Target="../media/image36.jpg"/><Relationship Id="rId6" Type="http://schemas.openxmlformats.org/officeDocument/2006/relationships/image" Target="../media/image41.jpg"/><Relationship Id="rId7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Relationship Id="rId4" Type="http://schemas.openxmlformats.org/officeDocument/2006/relationships/image" Target="../media/image34.png"/><Relationship Id="rId5" Type="http://schemas.openxmlformats.org/officeDocument/2006/relationships/image" Target="../media/image45.jpg"/><Relationship Id="rId6" Type="http://schemas.openxmlformats.org/officeDocument/2006/relationships/image" Target="../media/image43.jpg"/><Relationship Id="rId7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jpg"/><Relationship Id="rId4" Type="http://schemas.openxmlformats.org/officeDocument/2006/relationships/image" Target="../media/image34.png"/><Relationship Id="rId5" Type="http://schemas.openxmlformats.org/officeDocument/2006/relationships/image" Target="../media/image40.jpg"/><Relationship Id="rId6" Type="http://schemas.openxmlformats.org/officeDocument/2006/relationships/image" Target="../media/image46.jpg"/><Relationship Id="rId7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jpg"/><Relationship Id="rId4" Type="http://schemas.openxmlformats.org/officeDocument/2006/relationships/image" Target="../media/image34.png"/><Relationship Id="rId5" Type="http://schemas.openxmlformats.org/officeDocument/2006/relationships/image" Target="../media/image44.jpg"/><Relationship Id="rId6" Type="http://schemas.openxmlformats.org/officeDocument/2006/relationships/image" Target="../media/image47.jpg"/><Relationship Id="rId7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1028077" y="981429"/>
            <a:ext cx="3253091" cy="1225868"/>
          </a:xfrm>
          <a:prstGeom prst="flowChartAlternateProcess">
            <a:avLst/>
          </a:pr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6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RAMA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4281168" y="1040365"/>
            <a:ext cx="410512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6600" u="none" cap="none" strike="noStrike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SEGURA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-1" y="2089425"/>
            <a:ext cx="9143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4000" u="none" cap="none" strike="noStrik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me cuido, Tú me cuidas</a:t>
            </a:r>
            <a:endParaRPr/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0048" y="2885797"/>
            <a:ext cx="4342073" cy="14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1270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9851" y="3280412"/>
            <a:ext cx="1013959" cy="689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327992" y="88733"/>
            <a:ext cx="8517833" cy="835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Calibri"/>
              <a:buNone/>
            </a:pPr>
            <a:r>
              <a:rPr b="1" i="0" lang="es-CO" sz="5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Quibdó-Choco </a:t>
            </a:r>
            <a:r>
              <a:rPr b="1" i="0" lang="es-CO" sz="5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54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596714" y="88733"/>
            <a:ext cx="26690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 Te cuido Tú Me Cuidas Todos nos Cuidamos</a:t>
            </a:r>
            <a:endParaRPr b="1" i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42" y="1073492"/>
            <a:ext cx="2578963" cy="2984157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983" y="3643339"/>
            <a:ext cx="1491568" cy="46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222422" y="1353065"/>
            <a:ext cx="2075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 Te cuido Tú Me Cuidas Todos nos Cuidamos</a:t>
            </a:r>
            <a:endParaRPr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1386" y="1008160"/>
            <a:ext cx="2740620" cy="310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1386" y="3666507"/>
            <a:ext cx="1491568" cy="46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/>
          <p:nvPr/>
        </p:nvSpPr>
        <p:spPr>
          <a:xfrm>
            <a:off x="2741579" y="1081339"/>
            <a:ext cx="21208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800">
                <a:solidFill>
                  <a:srgbClr val="548135"/>
                </a:solidFill>
                <a:latin typeface="Angsana New"/>
                <a:ea typeface="Angsana New"/>
                <a:cs typeface="Angsana New"/>
                <a:sym typeface="Angsana New"/>
              </a:rPr>
              <a:t>Cuando </a:t>
            </a:r>
            <a:r>
              <a:rPr b="1" i="1" lang="es-CO" sz="1800">
                <a:solidFill>
                  <a:srgbClr val="1F3864"/>
                </a:solidFill>
                <a:latin typeface="Angsana New"/>
                <a:ea typeface="Angsana New"/>
                <a:cs typeface="Angsana New"/>
                <a:sym typeface="Angsana New"/>
              </a:rPr>
              <a:t>Te Lavas las Manos</a:t>
            </a:r>
            <a:r>
              <a:rPr b="1" i="1" lang="es-CO" sz="1800">
                <a:solidFill>
                  <a:srgbClr val="548135"/>
                </a:solidFill>
                <a:latin typeface="Angsana New"/>
                <a:ea typeface="Angsana New"/>
                <a:cs typeface="Angsana New"/>
                <a:sym typeface="Angsana New"/>
              </a:rPr>
              <a:t>, Te Proteges También Proteges a las demás </a:t>
            </a:r>
            <a:r>
              <a:rPr b="1" i="1" lang="es-CO" sz="1100">
                <a:solidFill>
                  <a:srgbClr val="2F5496"/>
                </a:solidFill>
                <a:latin typeface="Angsana New"/>
                <a:ea typeface="Angsana New"/>
                <a:cs typeface="Angsana New"/>
                <a:sym typeface="Angsana New"/>
              </a:rPr>
              <a:t>Personas </a:t>
            </a:r>
            <a:endParaRPr b="1" i="1" sz="1100">
              <a:solidFill>
                <a:srgbClr val="2F5496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pic>
        <p:nvPicPr>
          <p:cNvPr id="125" name="Google Shape;12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7038" y="903588"/>
            <a:ext cx="2564027" cy="3303888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6478" y="3673238"/>
            <a:ext cx="1491568" cy="46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/>
          <p:nvPr/>
        </p:nvSpPr>
        <p:spPr>
          <a:xfrm>
            <a:off x="5878218" y="2387084"/>
            <a:ext cx="18880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1" lang="es-CO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Tapabocas</a:t>
            </a:r>
            <a:r>
              <a:rPr b="1" i="1"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Hace Parte de mi y </a:t>
            </a:r>
            <a:r>
              <a:rPr b="1" i="1" lang="es-CO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También de ti</a:t>
            </a:r>
            <a:endParaRPr/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38367" y="3552898"/>
            <a:ext cx="472862" cy="43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327992" y="88733"/>
            <a:ext cx="8517833" cy="835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75"/>
              <a:buFont typeface="Calibri"/>
              <a:buNone/>
            </a:pPr>
            <a:r>
              <a:rPr b="1" lang="es-CO" sz="3375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Quibdó-Choco </a:t>
            </a:r>
            <a:r>
              <a:rPr b="1" lang="es-CO" sz="3375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– Señor EPP, Equípate, Prepárate y Preserva</a:t>
            </a:r>
            <a:endParaRPr/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89" y="1119846"/>
            <a:ext cx="2855570" cy="278027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752" y="3462736"/>
            <a:ext cx="1786971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0198" y="3541872"/>
            <a:ext cx="1491568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0000" y="1309651"/>
            <a:ext cx="2621700" cy="3386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5267" y="3900116"/>
            <a:ext cx="1491568" cy="46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/>
          <p:nvPr/>
        </p:nvSpPr>
        <p:spPr>
          <a:xfrm>
            <a:off x="138837" y="1309652"/>
            <a:ext cx="27493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Yo Te cuido Tú Me Cuidas Todos nos Cuidamos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3440198" y="2387084"/>
            <a:ext cx="2657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 Te cuido Tú Me Cuidas Todos nos Cuidamos</a:t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6464579" y="613820"/>
            <a:ext cx="2664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 Te cuido Tú Me Cuidas Todos nos Cuidamos</a:t>
            </a:r>
            <a:endParaRPr/>
          </a:p>
        </p:txBody>
      </p:sp>
      <p:pic>
        <p:nvPicPr>
          <p:cNvPr descr="Image preview" id="142" name="Google Shape;14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24032" y="1367243"/>
            <a:ext cx="3110100" cy="2998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3327" y="3626967"/>
            <a:ext cx="2421209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70796" y="3493135"/>
            <a:ext cx="472862" cy="43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6672" y="3958379"/>
            <a:ext cx="472862" cy="349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sta previa de imagen" id="150" name="Google Shape;1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58" y="1481444"/>
            <a:ext cx="2760620" cy="2897659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681" y="3904495"/>
            <a:ext cx="1491568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6565" y="390760"/>
            <a:ext cx="3078247" cy="399264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9631" y="3787299"/>
            <a:ext cx="1491568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7878" y="842045"/>
            <a:ext cx="2657122" cy="4174131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5588" y="4498327"/>
            <a:ext cx="1491568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44265" y="3559499"/>
            <a:ext cx="1013959" cy="68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39629" y="4253135"/>
            <a:ext cx="742897" cy="68999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6358178" y="174504"/>
            <a:ext cx="22395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Tenemos El </a:t>
            </a:r>
            <a:r>
              <a:rPr b="1" i="1" lang="es-CO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Mejor </a:t>
            </a:r>
            <a:r>
              <a:rPr b="1" i="1" lang="es-CO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Equipo de </a:t>
            </a:r>
            <a:r>
              <a:rPr b="1" i="1" lang="es-CO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endParaRPr b="1" i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133059" y="636169"/>
            <a:ext cx="49103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320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Quibdó-Choco</a:t>
            </a:r>
            <a:r>
              <a:rPr lang="es-CO" sz="320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58" y="395416"/>
            <a:ext cx="2780391" cy="3655665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349" y="3585245"/>
            <a:ext cx="1491568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6763" y="333632"/>
            <a:ext cx="2854883" cy="3717449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1050" y="-55841"/>
            <a:ext cx="2982815" cy="514350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8420" y="3504727"/>
            <a:ext cx="1491568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474" y="4470561"/>
            <a:ext cx="1491568" cy="46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88361" y="3657599"/>
            <a:ext cx="491461" cy="36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9446" y="4470561"/>
            <a:ext cx="1013959" cy="46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/>
          <p:nvPr/>
        </p:nvSpPr>
        <p:spPr>
          <a:xfrm>
            <a:off x="148282" y="2387084"/>
            <a:ext cx="24157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 Te cuido Tú Me Cuidas Todos nos Cuidamos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2019-05-13T14:25:42Z</dcterms:created>
  <dc:creator>LEA</dc:creator>
</cp:coreProperties>
</file>