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91" r:id="rId3"/>
    <p:sldId id="257" r:id="rId4"/>
    <p:sldId id="277" r:id="rId5"/>
    <p:sldId id="278" r:id="rId6"/>
    <p:sldId id="279" r:id="rId7"/>
    <p:sldId id="282" r:id="rId8"/>
    <p:sldId id="283" r:id="rId9"/>
    <p:sldId id="284" r:id="rId10"/>
    <p:sldId id="280" r:id="rId11"/>
    <p:sldId id="281" r:id="rId12"/>
    <p:sldId id="285" r:id="rId13"/>
    <p:sldId id="286" r:id="rId14"/>
    <p:sldId id="287" r:id="rId15"/>
    <p:sldId id="288" r:id="rId16"/>
    <p:sldId id="289" r:id="rId17"/>
    <p:sldId id="276"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varScale="1">
        <p:scale>
          <a:sx n="68" d="100"/>
          <a:sy n="68" d="100"/>
        </p:scale>
        <p:origin x="82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41"/>
          <a:stretch/>
        </p:blipFill>
        <p:spPr>
          <a:xfrm>
            <a:off x="-1" y="0"/>
            <a:ext cx="12192001" cy="6858000"/>
          </a:xfrm>
          <a:prstGeom prst="rect">
            <a:avLst/>
          </a:prstGeom>
        </p:spPr>
      </p:pic>
      <p:sp>
        <p:nvSpPr>
          <p:cNvPr id="2" name="Title 1"/>
          <p:cNvSpPr>
            <a:spLocks noGrp="1"/>
          </p:cNvSpPr>
          <p:nvPr>
            <p:ph type="ctrTitle" hasCustomPrompt="1"/>
          </p:nvPr>
        </p:nvSpPr>
        <p:spPr>
          <a:xfrm>
            <a:off x="3119671" y="3410465"/>
            <a:ext cx="8642317" cy="892552"/>
          </a:xfrm>
          <a:prstGeom prst="rect">
            <a:avLst/>
          </a:prstGeom>
        </p:spPr>
        <p:txBody>
          <a:bodyPr wrap="square">
            <a:spAutoFit/>
          </a:bodyPr>
          <a:lstStyle>
            <a:lvl1pPr algn="r">
              <a:defRPr sz="2600" b="1" baseline="0">
                <a:solidFill>
                  <a:schemeClr val="tx1"/>
                </a:solidFill>
                <a:latin typeface="Arial" panose="020B0604020202020204" pitchFamily="34" charset="0"/>
                <a:cs typeface="Arial" panose="020B0604020202020204" pitchFamily="34" charset="0"/>
              </a:defRPr>
            </a:lvl1pPr>
          </a:lstStyle>
          <a:p>
            <a:r>
              <a:rPr lang="es-ES" dirty="0"/>
              <a:t>Título de presentación justificado a derecha en </a:t>
            </a:r>
            <a:r>
              <a:rPr lang="es-ES" dirty="0" err="1"/>
              <a:t>arial</a:t>
            </a:r>
            <a:r>
              <a:rPr lang="es-ES" dirty="0"/>
              <a:t> 26 </a:t>
            </a:r>
            <a:r>
              <a:rPr lang="es-ES" dirty="0" err="1"/>
              <a:t>pts</a:t>
            </a:r>
            <a:r>
              <a:rPr lang="es-ES" dirty="0"/>
              <a:t>, negrita</a:t>
            </a:r>
            <a:endParaRPr lang="en-US" dirty="0"/>
          </a:p>
        </p:txBody>
      </p:sp>
      <p:sp>
        <p:nvSpPr>
          <p:cNvPr id="3" name="Subtitle 2"/>
          <p:cNvSpPr>
            <a:spLocks noGrp="1"/>
          </p:cNvSpPr>
          <p:nvPr>
            <p:ph type="subTitle" idx="1" hasCustomPrompt="1"/>
          </p:nvPr>
        </p:nvSpPr>
        <p:spPr>
          <a:xfrm>
            <a:off x="5524714" y="4510862"/>
            <a:ext cx="6237273" cy="646331"/>
          </a:xfrm>
          <a:prstGeom prst="rect">
            <a:avLst/>
          </a:prstGeom>
        </p:spPr>
        <p:txBody>
          <a:bodyPr>
            <a:spAutoFit/>
          </a:bodyPr>
          <a:lstStyle>
            <a:lvl1pPr marL="0" indent="0" algn="r">
              <a:buNone/>
              <a:defRPr sz="1800" baseline="0">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Texto corto descriptivo o introductorio de la presentación. Arial 18 </a:t>
            </a:r>
            <a:r>
              <a:rPr lang="es-ES" dirty="0" err="1"/>
              <a:t>pts</a:t>
            </a:r>
            <a:r>
              <a:rPr lang="es-ES" dirty="0"/>
              <a:t> y gris oscuro.</a:t>
            </a:r>
            <a:endParaRPr lang="en-US" dirty="0"/>
          </a:p>
        </p:txBody>
      </p:sp>
      <p:sp>
        <p:nvSpPr>
          <p:cNvPr id="11" name="10 Marcador de texto"/>
          <p:cNvSpPr>
            <a:spLocks noGrp="1"/>
          </p:cNvSpPr>
          <p:nvPr>
            <p:ph type="body" sz="quarter" idx="10" hasCustomPrompt="1"/>
          </p:nvPr>
        </p:nvSpPr>
        <p:spPr>
          <a:xfrm>
            <a:off x="5519936" y="5301209"/>
            <a:ext cx="6242051" cy="830997"/>
          </a:xfrm>
        </p:spPr>
        <p:txBody>
          <a:bodyPr>
            <a:spAutoFit/>
          </a:bodyPr>
          <a:lstStyle>
            <a:lvl1pPr marL="68580" indent="0" algn="r" fontAlgn="auto">
              <a:spcBef>
                <a:spcPts val="0"/>
              </a:spcBef>
              <a:spcAft>
                <a:spcPts val="0"/>
              </a:spcAft>
              <a:buNone/>
              <a:defRPr sz="1600" i="1" baseline="0">
                <a:solidFill>
                  <a:schemeClr val="tx1">
                    <a:lumMod val="50000"/>
                    <a:lumOff val="50000"/>
                  </a:schemeClr>
                </a:solidFill>
                <a:latin typeface="Arial" panose="020B0604020202020204" pitchFamily="34" charset="0"/>
                <a:cs typeface="Arial" panose="020B0604020202020204" pitchFamily="34" charset="0"/>
              </a:defRPr>
            </a:lvl1pPr>
          </a:lstStyle>
          <a:p>
            <a:pPr algn="r" fontAlgn="auto">
              <a:spcBef>
                <a:spcPts val="0"/>
              </a:spcBef>
              <a:spcAft>
                <a:spcPts val="0"/>
              </a:spcAft>
              <a:defRPr/>
            </a:pPr>
            <a:r>
              <a:rPr lang="es-CO" sz="1600" dirty="0">
                <a:solidFill>
                  <a:schemeClr val="tx1">
                    <a:lumMod val="50000"/>
                    <a:lumOff val="50000"/>
                  </a:schemeClr>
                </a:solidFill>
                <a:latin typeface="Arial" pitchFamily="34" charset="0"/>
                <a:cs typeface="Arial" pitchFamily="34" charset="0"/>
              </a:rPr>
              <a:t>Nombre Vicepresidencia </a:t>
            </a:r>
            <a:br>
              <a:rPr lang="es-CO" sz="1600" dirty="0">
                <a:solidFill>
                  <a:schemeClr val="tx1">
                    <a:lumMod val="50000"/>
                    <a:lumOff val="50000"/>
                  </a:schemeClr>
                </a:solidFill>
                <a:latin typeface="Arial" pitchFamily="34" charset="0"/>
                <a:cs typeface="Arial" pitchFamily="34" charset="0"/>
              </a:rPr>
            </a:br>
            <a:r>
              <a:rPr lang="es-CO" sz="1600" dirty="0">
                <a:solidFill>
                  <a:schemeClr val="tx1">
                    <a:lumMod val="50000"/>
                    <a:lumOff val="50000"/>
                  </a:schemeClr>
                </a:solidFill>
                <a:latin typeface="Arial" pitchFamily="34" charset="0"/>
                <a:cs typeface="Arial" pitchFamily="34" charset="0"/>
              </a:rPr>
              <a:t>Nombre Gerencia o área expositora </a:t>
            </a:r>
            <a:br>
              <a:rPr lang="es-CO" sz="1600" dirty="0">
                <a:solidFill>
                  <a:schemeClr val="tx1">
                    <a:lumMod val="50000"/>
                    <a:lumOff val="50000"/>
                  </a:schemeClr>
                </a:solidFill>
                <a:latin typeface="Arial" pitchFamily="34" charset="0"/>
                <a:cs typeface="Arial" pitchFamily="34" charset="0"/>
              </a:rPr>
            </a:br>
            <a:r>
              <a:rPr lang="es-CO" sz="1600" dirty="0">
                <a:solidFill>
                  <a:schemeClr val="tx1">
                    <a:lumMod val="50000"/>
                    <a:lumOff val="50000"/>
                  </a:schemeClr>
                </a:solidFill>
                <a:latin typeface="Arial" pitchFamily="34" charset="0"/>
                <a:cs typeface="Arial" pitchFamily="34" charset="0"/>
              </a:rPr>
              <a:t>Fecha</a:t>
            </a:r>
            <a:endParaRPr lang="es-ES"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abl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11824" y="117669"/>
            <a:ext cx="7392821" cy="400110"/>
          </a:xfrm>
        </p:spPr>
        <p:txBody>
          <a:bodyPr/>
          <a:lstStyle>
            <a:lvl1pPr algn="r">
              <a:defRPr/>
            </a:lvl1pPr>
          </a:lstStyle>
          <a:p>
            <a:r>
              <a:rPr lang="en-US" dirty="0" err="1"/>
              <a:t>Título</a:t>
            </a:r>
            <a:r>
              <a:rPr lang="en-US" dirty="0"/>
              <a:t> con</a:t>
            </a:r>
            <a:r>
              <a:rPr lang="en-US" baseline="0" dirty="0"/>
              <a:t> </a:t>
            </a:r>
            <a:r>
              <a:rPr lang="en-US" baseline="0" dirty="0" err="1"/>
              <a:t>tabla</a:t>
            </a:r>
            <a:r>
              <a:rPr lang="en-US" baseline="0" dirty="0"/>
              <a:t> de </a:t>
            </a:r>
            <a:r>
              <a:rPr lang="en-US" baseline="0" dirty="0" err="1"/>
              <a:t>datos</a:t>
            </a:r>
            <a:r>
              <a:rPr lang="en-US" baseline="0" dirty="0"/>
              <a:t>, </a:t>
            </a:r>
            <a:r>
              <a:rPr lang="en-US" baseline="0" dirty="0" err="1"/>
              <a:t>arial</a:t>
            </a:r>
            <a:r>
              <a:rPr lang="en-US" baseline="0" dirty="0"/>
              <a:t> 20 pts</a:t>
            </a:r>
            <a:endParaRPr lang="en-US" dirty="0"/>
          </a:p>
        </p:txBody>
      </p:sp>
      <p:sp>
        <p:nvSpPr>
          <p:cNvPr id="4" name="3 Marcador de pie de página"/>
          <p:cNvSpPr>
            <a:spLocks noGrp="1"/>
          </p:cNvSpPr>
          <p:nvPr>
            <p:ph type="ftr" sz="quarter" idx="14"/>
          </p:nvPr>
        </p:nvSpPr>
        <p:spPr/>
        <p:txBody>
          <a:bodyPr/>
          <a:lstStyle/>
          <a:p>
            <a:r>
              <a:rPr lang="es-CO"/>
              <a:t>Pié de página arial 10 pts gris al 50%</a:t>
            </a:r>
            <a:endParaRPr lang="es-ES" dirty="0"/>
          </a:p>
        </p:txBody>
      </p:sp>
      <p:sp>
        <p:nvSpPr>
          <p:cNvPr id="10" name="Subtitle 2"/>
          <p:cNvSpPr>
            <a:spLocks noGrp="1"/>
          </p:cNvSpPr>
          <p:nvPr>
            <p:ph type="subTitle" idx="12" hasCustomPrompt="1"/>
          </p:nvPr>
        </p:nvSpPr>
        <p:spPr>
          <a:xfrm>
            <a:off x="623392" y="5373216"/>
            <a:ext cx="10944192" cy="338554"/>
          </a:xfrm>
          <a:prstGeom prst="rect">
            <a:avLst/>
          </a:prstGeom>
          <a:ln>
            <a:noFill/>
          </a:ln>
        </p:spPr>
        <p:txBody>
          <a:bodyPr wrap="square">
            <a:spAutoFit/>
          </a:bodyPr>
          <a:lstStyle>
            <a:lvl1pPr marL="0" indent="0" algn="l">
              <a:buNone/>
              <a:defRPr sz="16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Texto de descripción de la gráfica. Arial 16 </a:t>
            </a:r>
            <a:r>
              <a:rPr lang="es-ES" dirty="0" err="1"/>
              <a:t>pts</a:t>
            </a:r>
            <a:r>
              <a:rPr lang="es-ES" dirty="0"/>
              <a:t>, color negro</a:t>
            </a:r>
            <a:endParaRPr lang="en-US" dirty="0"/>
          </a:p>
        </p:txBody>
      </p:sp>
      <p:sp>
        <p:nvSpPr>
          <p:cNvPr id="11" name="10 Marcador de tabla"/>
          <p:cNvSpPr>
            <a:spLocks noGrp="1"/>
          </p:cNvSpPr>
          <p:nvPr>
            <p:ph type="tbl" sz="quarter" idx="16"/>
          </p:nvPr>
        </p:nvSpPr>
        <p:spPr>
          <a:xfrm>
            <a:off x="624418" y="1268413"/>
            <a:ext cx="10943167" cy="430887"/>
          </a:xfrm>
        </p:spPr>
        <p:txBody>
          <a:bodyPr/>
          <a:lstStyle/>
          <a:p>
            <a:r>
              <a:rPr lang="es-ES"/>
              <a:t>Haga clic en el icono para agregar una tabla</a:t>
            </a:r>
          </a:p>
        </p:txBody>
      </p:sp>
      <p:sp>
        <p:nvSpPr>
          <p:cNvPr id="7" name="6 Marcador de número de diapositiva"/>
          <p:cNvSpPr>
            <a:spLocks noGrp="1"/>
          </p:cNvSpPr>
          <p:nvPr>
            <p:ph type="sldNum" sz="quarter" idx="4"/>
          </p:nvPr>
        </p:nvSpPr>
        <p:spPr>
          <a:xfrm>
            <a:off x="8208235"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9"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55" name="Subtitle 2"/>
          <p:cNvSpPr>
            <a:spLocks noGrp="1"/>
          </p:cNvSpPr>
          <p:nvPr>
            <p:ph type="subTitle" idx="12" hasCustomPrompt="1"/>
          </p:nvPr>
        </p:nvSpPr>
        <p:spPr>
          <a:xfrm>
            <a:off x="5807968" y="1196753"/>
            <a:ext cx="5760640" cy="2086725"/>
          </a:xfrm>
          <a:prstGeom prst="rect">
            <a:avLst/>
          </a:prstGeom>
        </p:spPr>
        <p:txBody>
          <a:bodyPr>
            <a:spAutoFit/>
          </a:bodyPr>
          <a:lstStyle>
            <a:lvl1pPr marL="0" indent="0" algn="just">
              <a:buNone/>
              <a:defRPr sz="1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Cuerpo de texto debe ir en </a:t>
            </a:r>
            <a:r>
              <a:rPr lang="es-ES" dirty="0" err="1"/>
              <a:t>arial</a:t>
            </a:r>
            <a:r>
              <a:rPr lang="es-ES" dirty="0"/>
              <a:t> 18 </a:t>
            </a:r>
            <a:r>
              <a:rPr lang="es-ES" dirty="0" err="1"/>
              <a:t>pts</a:t>
            </a:r>
            <a:r>
              <a:rPr lang="es-ES" dirty="0"/>
              <a:t> a color negro y justificado.</a:t>
            </a:r>
          </a:p>
          <a:p>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a:t>
            </a:r>
            <a:r>
              <a:rPr lang="es-ES" dirty="0" err="1"/>
              <a:t>Duis</a:t>
            </a:r>
            <a:r>
              <a:rPr lang="es-ES" dirty="0"/>
              <a:t> </a:t>
            </a:r>
            <a:r>
              <a:rPr lang="es-ES" dirty="0" err="1"/>
              <a:t>nec</a:t>
            </a:r>
            <a:r>
              <a:rPr lang="es-ES" dirty="0"/>
              <a:t> </a:t>
            </a:r>
            <a:r>
              <a:rPr lang="es-ES" dirty="0" err="1"/>
              <a:t>imperdiet</a:t>
            </a:r>
            <a:r>
              <a:rPr lang="es-ES" dirty="0"/>
              <a:t> libero, </a:t>
            </a:r>
            <a:r>
              <a:rPr lang="es-ES" dirty="0" err="1"/>
              <a:t>eget</a:t>
            </a:r>
            <a:r>
              <a:rPr lang="es-ES" dirty="0"/>
              <a:t> </a:t>
            </a:r>
            <a:r>
              <a:rPr lang="es-ES" dirty="0" err="1"/>
              <a:t>auctor</a:t>
            </a:r>
            <a:r>
              <a:rPr lang="es-ES" dirty="0"/>
              <a:t> </a:t>
            </a:r>
            <a:r>
              <a:rPr lang="es-ES" dirty="0" err="1"/>
              <a:t>erat</a:t>
            </a:r>
            <a:r>
              <a:rPr lang="es-ES" dirty="0"/>
              <a:t>. </a:t>
            </a:r>
            <a:r>
              <a:rPr lang="es-ES" dirty="0" err="1"/>
              <a:t>Nulla</a:t>
            </a:r>
            <a:r>
              <a:rPr lang="es-ES" dirty="0"/>
              <a:t> at </a:t>
            </a:r>
            <a:r>
              <a:rPr lang="es-ES" dirty="0" err="1"/>
              <a:t>porttitor</a:t>
            </a:r>
            <a:r>
              <a:rPr lang="es-ES" dirty="0"/>
              <a:t> eros. Sed </a:t>
            </a:r>
            <a:r>
              <a:rPr lang="es-ES" dirty="0" err="1"/>
              <a:t>scelerisque</a:t>
            </a:r>
            <a:r>
              <a:rPr lang="es-ES" dirty="0"/>
              <a:t> </a:t>
            </a:r>
            <a:r>
              <a:rPr lang="es-ES" dirty="0" err="1"/>
              <a:t>nisi</a:t>
            </a:r>
            <a:r>
              <a:rPr lang="es-ES" dirty="0"/>
              <a:t> </a:t>
            </a:r>
            <a:r>
              <a:rPr lang="es-ES" dirty="0" err="1"/>
              <a:t>vel</a:t>
            </a:r>
            <a:r>
              <a:rPr lang="es-ES" dirty="0"/>
              <a:t> </a:t>
            </a:r>
            <a:r>
              <a:rPr lang="es-ES" dirty="0" err="1"/>
              <a:t>pulvinar</a:t>
            </a:r>
            <a:r>
              <a:rPr lang="es-ES" dirty="0"/>
              <a:t> </a:t>
            </a:r>
            <a:r>
              <a:rPr lang="es-ES" dirty="0" err="1"/>
              <a:t>porttitor</a:t>
            </a:r>
            <a:r>
              <a:rPr lang="es-ES" dirty="0"/>
              <a:t>. </a:t>
            </a:r>
            <a:r>
              <a:rPr lang="es-ES" dirty="0" err="1"/>
              <a:t>Aliquam</a:t>
            </a:r>
            <a:r>
              <a:rPr lang="es-ES" dirty="0"/>
              <a:t> </a:t>
            </a:r>
            <a:r>
              <a:rPr lang="es-ES" dirty="0" err="1"/>
              <a:t>metus</a:t>
            </a:r>
            <a:r>
              <a:rPr lang="es-ES" dirty="0"/>
              <a:t> nunc, </a:t>
            </a:r>
            <a:r>
              <a:rPr lang="es-ES" dirty="0" err="1"/>
              <a:t>placerat</a:t>
            </a:r>
            <a:r>
              <a:rPr lang="es-ES" dirty="0"/>
              <a:t> </a:t>
            </a:r>
            <a:r>
              <a:rPr lang="es-ES" dirty="0" err="1"/>
              <a:t>eget</a:t>
            </a:r>
            <a:r>
              <a:rPr lang="es-ES" dirty="0"/>
              <a:t> </a:t>
            </a:r>
            <a:r>
              <a:rPr lang="es-ES" dirty="0" err="1"/>
              <a:t>risus</a:t>
            </a:r>
            <a:r>
              <a:rPr lang="es-ES" dirty="0"/>
              <a:t> vitae, </a:t>
            </a:r>
            <a:r>
              <a:rPr lang="es-ES" dirty="0" err="1"/>
              <a:t>tempor</a:t>
            </a:r>
            <a:r>
              <a:rPr lang="es-ES" dirty="0"/>
              <a:t> </a:t>
            </a:r>
            <a:r>
              <a:rPr lang="es-ES" dirty="0" err="1"/>
              <a:t>dignissim</a:t>
            </a:r>
            <a:r>
              <a:rPr lang="es-ES" dirty="0"/>
              <a:t> </a:t>
            </a:r>
            <a:r>
              <a:rPr lang="es-ES" dirty="0" err="1"/>
              <a:t>velit</a:t>
            </a:r>
            <a:r>
              <a:rPr lang="es-ES" dirty="0"/>
              <a:t>. </a:t>
            </a:r>
            <a:r>
              <a:rPr lang="es-ES" dirty="0" err="1"/>
              <a:t>Donec</a:t>
            </a:r>
            <a:r>
              <a:rPr lang="es-ES" dirty="0"/>
              <a:t> </a:t>
            </a:r>
            <a:r>
              <a:rPr lang="es-ES" dirty="0" err="1"/>
              <a:t>molestie</a:t>
            </a:r>
            <a:r>
              <a:rPr lang="es-ES" dirty="0"/>
              <a:t> </a:t>
            </a:r>
            <a:r>
              <a:rPr lang="es-ES" dirty="0" err="1"/>
              <a:t>eu</a:t>
            </a:r>
            <a:r>
              <a:rPr lang="es-ES" dirty="0"/>
              <a:t> </a:t>
            </a:r>
            <a:r>
              <a:rPr lang="es-ES" dirty="0" err="1"/>
              <a:t>enim</a:t>
            </a:r>
            <a:r>
              <a:rPr lang="es-ES" dirty="0"/>
              <a:t> vitae </a:t>
            </a:r>
            <a:r>
              <a:rPr lang="es-ES" dirty="0" err="1"/>
              <a:t>molestie</a:t>
            </a:r>
            <a:r>
              <a:rPr lang="es-ES" dirty="0"/>
              <a:t>.</a:t>
            </a:r>
            <a:endParaRPr lang="en-US" dirty="0"/>
          </a:p>
        </p:txBody>
      </p:sp>
      <p:sp>
        <p:nvSpPr>
          <p:cNvPr id="2" name="1 Título"/>
          <p:cNvSpPr>
            <a:spLocks noGrp="1"/>
          </p:cNvSpPr>
          <p:nvPr>
            <p:ph type="title" hasCustomPrompt="1"/>
          </p:nvPr>
        </p:nvSpPr>
        <p:spPr>
          <a:xfrm>
            <a:off x="4583832" y="111584"/>
            <a:ext cx="7453312" cy="400110"/>
          </a:xfrm>
        </p:spPr>
        <p:txBody>
          <a:bodyPr/>
          <a:lstStyle>
            <a:lvl1pPr algn="r">
              <a:defRPr/>
            </a:lvl1pPr>
          </a:lstStyle>
          <a:p>
            <a:r>
              <a:rPr lang="en-US" dirty="0" err="1"/>
              <a:t>Título</a:t>
            </a:r>
            <a:r>
              <a:rPr lang="en-US" dirty="0"/>
              <a:t> con</a:t>
            </a:r>
            <a:r>
              <a:rPr lang="en-US" baseline="0" dirty="0"/>
              <a:t> </a:t>
            </a:r>
            <a:r>
              <a:rPr lang="en-US" baseline="0" dirty="0" err="1"/>
              <a:t>imagen</a:t>
            </a:r>
            <a:r>
              <a:rPr lang="en-US" baseline="0" dirty="0"/>
              <a:t> y </a:t>
            </a:r>
            <a:r>
              <a:rPr lang="en-US" baseline="0" dirty="0" err="1"/>
              <a:t>columna</a:t>
            </a:r>
            <a:r>
              <a:rPr lang="en-US" baseline="0" dirty="0"/>
              <a:t> de </a:t>
            </a:r>
            <a:r>
              <a:rPr lang="en-US" baseline="0" dirty="0" err="1"/>
              <a:t>texto</a:t>
            </a:r>
            <a:endParaRPr lang="en-US" dirty="0"/>
          </a:p>
        </p:txBody>
      </p:sp>
      <p:sp>
        <p:nvSpPr>
          <p:cNvPr id="4" name="3 Marcador de posición de imagen"/>
          <p:cNvSpPr>
            <a:spLocks noGrp="1"/>
          </p:cNvSpPr>
          <p:nvPr>
            <p:ph type="pic" sz="quarter" idx="13"/>
          </p:nvPr>
        </p:nvSpPr>
        <p:spPr>
          <a:xfrm>
            <a:off x="624418" y="1196976"/>
            <a:ext cx="4991100" cy="769441"/>
          </a:xfrm>
        </p:spPr>
        <p:txBody>
          <a:bodyPr/>
          <a:lstStyle/>
          <a:p>
            <a:r>
              <a:rPr lang="es-ES"/>
              <a:t>Haga clic en el icono para agregar una imagen</a:t>
            </a:r>
          </a:p>
        </p:txBody>
      </p:sp>
      <p:sp>
        <p:nvSpPr>
          <p:cNvPr id="6" name="5 Marcador de pie de página"/>
          <p:cNvSpPr>
            <a:spLocks noGrp="1"/>
          </p:cNvSpPr>
          <p:nvPr>
            <p:ph type="ftr" sz="quarter" idx="15"/>
          </p:nvPr>
        </p:nvSpPr>
        <p:spPr/>
        <p:txBody>
          <a:bodyPr/>
          <a:lstStyle/>
          <a:p>
            <a:r>
              <a:rPr lang="es-CO"/>
              <a:t>Pié de página arial 10 pts gris al 50%</a:t>
            </a:r>
            <a:endParaRPr lang="es-ES" dirty="0"/>
          </a:p>
        </p:txBody>
      </p:sp>
      <p:sp>
        <p:nvSpPr>
          <p:cNvPr id="8" name="6 Marcador de número de diapositiva"/>
          <p:cNvSpPr>
            <a:spLocks noGrp="1"/>
          </p:cNvSpPr>
          <p:nvPr>
            <p:ph type="sldNum" sz="quarter" idx="4"/>
          </p:nvPr>
        </p:nvSpPr>
        <p:spPr>
          <a:xfrm>
            <a:off x="8112224"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7"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media con título">
    <p:spTree>
      <p:nvGrpSpPr>
        <p:cNvPr id="1" name=""/>
        <p:cNvGrpSpPr/>
        <p:nvPr/>
      </p:nvGrpSpPr>
      <p:grpSpPr>
        <a:xfrm>
          <a:off x="0" y="0"/>
          <a:ext cx="0" cy="0"/>
          <a:chOff x="0" y="0"/>
          <a:chExt cx="0" cy="0"/>
        </a:xfrm>
      </p:grpSpPr>
      <p:sp>
        <p:nvSpPr>
          <p:cNvPr id="55" name="Subtitle 2"/>
          <p:cNvSpPr>
            <a:spLocks noGrp="1"/>
          </p:cNvSpPr>
          <p:nvPr>
            <p:ph type="subTitle" idx="12" hasCustomPrompt="1"/>
          </p:nvPr>
        </p:nvSpPr>
        <p:spPr>
          <a:xfrm>
            <a:off x="5807968" y="1196753"/>
            <a:ext cx="5760640" cy="2086725"/>
          </a:xfrm>
          <a:prstGeom prst="rect">
            <a:avLst/>
          </a:prstGeom>
        </p:spPr>
        <p:txBody>
          <a:bodyPr>
            <a:spAutoFit/>
          </a:bodyPr>
          <a:lstStyle>
            <a:lvl1pPr marL="0" indent="0" algn="just">
              <a:buNone/>
              <a:defRPr sz="1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Cuerpo de texto debe ir en </a:t>
            </a:r>
            <a:r>
              <a:rPr lang="es-ES" dirty="0" err="1"/>
              <a:t>arial</a:t>
            </a:r>
            <a:r>
              <a:rPr lang="es-ES" dirty="0"/>
              <a:t> 18 </a:t>
            </a:r>
            <a:r>
              <a:rPr lang="es-ES" dirty="0" err="1"/>
              <a:t>pts</a:t>
            </a:r>
            <a:r>
              <a:rPr lang="es-ES" dirty="0"/>
              <a:t> a color negro y justificado.</a:t>
            </a:r>
          </a:p>
          <a:p>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a:t>
            </a:r>
            <a:r>
              <a:rPr lang="es-ES" dirty="0" err="1"/>
              <a:t>Duis</a:t>
            </a:r>
            <a:r>
              <a:rPr lang="es-ES" dirty="0"/>
              <a:t> </a:t>
            </a:r>
            <a:r>
              <a:rPr lang="es-ES" dirty="0" err="1"/>
              <a:t>nec</a:t>
            </a:r>
            <a:r>
              <a:rPr lang="es-ES" dirty="0"/>
              <a:t> </a:t>
            </a:r>
            <a:r>
              <a:rPr lang="es-ES" dirty="0" err="1"/>
              <a:t>imperdiet</a:t>
            </a:r>
            <a:r>
              <a:rPr lang="es-ES" dirty="0"/>
              <a:t> libero, </a:t>
            </a:r>
            <a:r>
              <a:rPr lang="es-ES" dirty="0" err="1"/>
              <a:t>eget</a:t>
            </a:r>
            <a:r>
              <a:rPr lang="es-ES" dirty="0"/>
              <a:t> </a:t>
            </a:r>
            <a:r>
              <a:rPr lang="es-ES" dirty="0" err="1"/>
              <a:t>auctor</a:t>
            </a:r>
            <a:r>
              <a:rPr lang="es-ES" dirty="0"/>
              <a:t> </a:t>
            </a:r>
            <a:r>
              <a:rPr lang="es-ES" dirty="0" err="1"/>
              <a:t>erat</a:t>
            </a:r>
            <a:r>
              <a:rPr lang="es-ES" dirty="0"/>
              <a:t>. </a:t>
            </a:r>
            <a:r>
              <a:rPr lang="es-ES" dirty="0" err="1"/>
              <a:t>Nulla</a:t>
            </a:r>
            <a:r>
              <a:rPr lang="es-ES" dirty="0"/>
              <a:t> at </a:t>
            </a:r>
            <a:r>
              <a:rPr lang="es-ES" dirty="0" err="1"/>
              <a:t>porttitor</a:t>
            </a:r>
            <a:r>
              <a:rPr lang="es-ES" dirty="0"/>
              <a:t> eros. Sed </a:t>
            </a:r>
            <a:r>
              <a:rPr lang="es-ES" dirty="0" err="1"/>
              <a:t>scelerisque</a:t>
            </a:r>
            <a:r>
              <a:rPr lang="es-ES" dirty="0"/>
              <a:t> </a:t>
            </a:r>
            <a:r>
              <a:rPr lang="es-ES" dirty="0" err="1"/>
              <a:t>nisi</a:t>
            </a:r>
            <a:r>
              <a:rPr lang="es-ES" dirty="0"/>
              <a:t> </a:t>
            </a:r>
            <a:r>
              <a:rPr lang="es-ES" dirty="0" err="1"/>
              <a:t>vel</a:t>
            </a:r>
            <a:r>
              <a:rPr lang="es-ES" dirty="0"/>
              <a:t> </a:t>
            </a:r>
            <a:r>
              <a:rPr lang="es-ES" dirty="0" err="1"/>
              <a:t>pulvinar</a:t>
            </a:r>
            <a:r>
              <a:rPr lang="es-ES" dirty="0"/>
              <a:t> </a:t>
            </a:r>
            <a:r>
              <a:rPr lang="es-ES" dirty="0" err="1"/>
              <a:t>porttitor</a:t>
            </a:r>
            <a:r>
              <a:rPr lang="es-ES" dirty="0"/>
              <a:t>. </a:t>
            </a:r>
            <a:r>
              <a:rPr lang="es-ES" dirty="0" err="1"/>
              <a:t>Aliquam</a:t>
            </a:r>
            <a:r>
              <a:rPr lang="es-ES" dirty="0"/>
              <a:t> </a:t>
            </a:r>
            <a:r>
              <a:rPr lang="es-ES" dirty="0" err="1"/>
              <a:t>metus</a:t>
            </a:r>
            <a:r>
              <a:rPr lang="es-ES" dirty="0"/>
              <a:t> nunc, </a:t>
            </a:r>
            <a:r>
              <a:rPr lang="es-ES" dirty="0" err="1"/>
              <a:t>placerat</a:t>
            </a:r>
            <a:r>
              <a:rPr lang="es-ES" dirty="0"/>
              <a:t> </a:t>
            </a:r>
            <a:r>
              <a:rPr lang="es-ES" dirty="0" err="1"/>
              <a:t>eget</a:t>
            </a:r>
            <a:r>
              <a:rPr lang="es-ES" dirty="0"/>
              <a:t> </a:t>
            </a:r>
            <a:r>
              <a:rPr lang="es-ES" dirty="0" err="1"/>
              <a:t>risus</a:t>
            </a:r>
            <a:r>
              <a:rPr lang="es-ES" dirty="0"/>
              <a:t> vitae, </a:t>
            </a:r>
            <a:r>
              <a:rPr lang="es-ES" dirty="0" err="1"/>
              <a:t>tempor</a:t>
            </a:r>
            <a:r>
              <a:rPr lang="es-ES" dirty="0"/>
              <a:t> </a:t>
            </a:r>
            <a:r>
              <a:rPr lang="es-ES" dirty="0" err="1"/>
              <a:t>dignissim</a:t>
            </a:r>
            <a:r>
              <a:rPr lang="es-ES" dirty="0"/>
              <a:t> </a:t>
            </a:r>
            <a:r>
              <a:rPr lang="es-ES" dirty="0" err="1"/>
              <a:t>velit</a:t>
            </a:r>
            <a:r>
              <a:rPr lang="es-ES" dirty="0"/>
              <a:t>. </a:t>
            </a:r>
            <a:r>
              <a:rPr lang="es-ES" dirty="0" err="1"/>
              <a:t>Donec</a:t>
            </a:r>
            <a:r>
              <a:rPr lang="es-ES" dirty="0"/>
              <a:t> </a:t>
            </a:r>
            <a:r>
              <a:rPr lang="es-ES" dirty="0" err="1"/>
              <a:t>molestie</a:t>
            </a:r>
            <a:r>
              <a:rPr lang="es-ES" dirty="0"/>
              <a:t> </a:t>
            </a:r>
            <a:r>
              <a:rPr lang="es-ES" dirty="0" err="1"/>
              <a:t>eu</a:t>
            </a:r>
            <a:r>
              <a:rPr lang="es-ES" dirty="0"/>
              <a:t> </a:t>
            </a:r>
            <a:r>
              <a:rPr lang="es-ES" dirty="0" err="1"/>
              <a:t>enim</a:t>
            </a:r>
            <a:r>
              <a:rPr lang="es-ES" dirty="0"/>
              <a:t> vitae </a:t>
            </a:r>
            <a:r>
              <a:rPr lang="es-ES" dirty="0" err="1"/>
              <a:t>molestie</a:t>
            </a:r>
            <a:r>
              <a:rPr lang="es-ES" dirty="0"/>
              <a:t>.</a:t>
            </a:r>
            <a:endParaRPr lang="en-US" dirty="0"/>
          </a:p>
        </p:txBody>
      </p:sp>
      <p:sp>
        <p:nvSpPr>
          <p:cNvPr id="2" name="1 Título"/>
          <p:cNvSpPr>
            <a:spLocks noGrp="1"/>
          </p:cNvSpPr>
          <p:nvPr>
            <p:ph type="title" hasCustomPrompt="1"/>
          </p:nvPr>
        </p:nvSpPr>
        <p:spPr>
          <a:xfrm>
            <a:off x="4367808" y="148570"/>
            <a:ext cx="7324395" cy="400110"/>
          </a:xfrm>
        </p:spPr>
        <p:txBody>
          <a:bodyPr/>
          <a:lstStyle>
            <a:lvl1pPr algn="r">
              <a:defRPr/>
            </a:lvl1pPr>
          </a:lstStyle>
          <a:p>
            <a:r>
              <a:rPr lang="en-US" dirty="0" err="1"/>
              <a:t>Título</a:t>
            </a:r>
            <a:r>
              <a:rPr lang="en-US" dirty="0"/>
              <a:t> con</a:t>
            </a:r>
            <a:r>
              <a:rPr lang="en-US" baseline="0" dirty="0"/>
              <a:t> multimedia y </a:t>
            </a:r>
            <a:r>
              <a:rPr lang="en-US" baseline="0" dirty="0" err="1"/>
              <a:t>columna</a:t>
            </a:r>
            <a:r>
              <a:rPr lang="en-US" baseline="0" dirty="0"/>
              <a:t> de </a:t>
            </a:r>
            <a:r>
              <a:rPr lang="en-US" baseline="0" dirty="0" err="1"/>
              <a:t>texto</a:t>
            </a:r>
            <a:endParaRPr lang="en-US" dirty="0"/>
          </a:p>
        </p:txBody>
      </p:sp>
      <p:sp>
        <p:nvSpPr>
          <p:cNvPr id="6" name="5 Marcador de pie de página"/>
          <p:cNvSpPr>
            <a:spLocks noGrp="1"/>
          </p:cNvSpPr>
          <p:nvPr>
            <p:ph type="ftr" sz="quarter" idx="15"/>
          </p:nvPr>
        </p:nvSpPr>
        <p:spPr/>
        <p:txBody>
          <a:bodyPr/>
          <a:lstStyle/>
          <a:p>
            <a:r>
              <a:rPr lang="es-CO"/>
              <a:t>Pié de página arial 10 pts gris al 50%</a:t>
            </a:r>
            <a:endParaRPr lang="es-ES" dirty="0"/>
          </a:p>
        </p:txBody>
      </p:sp>
      <p:sp>
        <p:nvSpPr>
          <p:cNvPr id="5" name="4 Marcador de medios"/>
          <p:cNvSpPr>
            <a:spLocks noGrp="1"/>
          </p:cNvSpPr>
          <p:nvPr>
            <p:ph type="media" sz="quarter" idx="17"/>
          </p:nvPr>
        </p:nvSpPr>
        <p:spPr>
          <a:xfrm>
            <a:off x="624417" y="1196976"/>
            <a:ext cx="5088467" cy="769441"/>
          </a:xfrm>
        </p:spPr>
        <p:txBody>
          <a:bodyPr/>
          <a:lstStyle/>
          <a:p>
            <a:r>
              <a:rPr lang="es-ES"/>
              <a:t>Haga clic en el icono para agregar medios</a:t>
            </a:r>
          </a:p>
        </p:txBody>
      </p:sp>
      <p:sp>
        <p:nvSpPr>
          <p:cNvPr id="8" name="6 Marcador de número de diapositiva"/>
          <p:cNvSpPr>
            <a:spLocks noGrp="1"/>
          </p:cNvSpPr>
          <p:nvPr>
            <p:ph type="sldNum" sz="quarter" idx="4"/>
          </p:nvPr>
        </p:nvSpPr>
        <p:spPr>
          <a:xfrm>
            <a:off x="8126016"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9"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extLst>
      <p:ext uri="{BB962C8B-B14F-4D97-AF65-F5344CB8AC3E}">
        <p14:creationId xmlns:p14="http://schemas.microsoft.com/office/powerpoint/2010/main" val="378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6 Marcador de número de diapositiva"/>
          <p:cNvSpPr>
            <a:spLocks noGrp="1"/>
          </p:cNvSpPr>
          <p:nvPr>
            <p:ph type="sldNum" sz="quarter" idx="4"/>
          </p:nvPr>
        </p:nvSpPr>
        <p:spPr>
          <a:xfrm>
            <a:off x="8208235"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dirty="0"/>
          </a:p>
        </p:txBody>
      </p:sp>
    </p:spTree>
    <p:extLst>
      <p:ext uri="{BB962C8B-B14F-4D97-AF65-F5344CB8AC3E}">
        <p14:creationId xmlns:p14="http://schemas.microsoft.com/office/powerpoint/2010/main" val="136051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r="841"/>
          <a:stretch/>
        </p:blipFill>
        <p:spPr>
          <a:xfrm>
            <a:off x="-1" y="0"/>
            <a:ext cx="12192001" cy="6858000"/>
          </a:xfrm>
          <a:prstGeom prst="rect">
            <a:avLst/>
          </a:prstGeom>
        </p:spPr>
      </p:pic>
      <p:sp>
        <p:nvSpPr>
          <p:cNvPr id="8" name="Title 1"/>
          <p:cNvSpPr>
            <a:spLocks noGrp="1"/>
          </p:cNvSpPr>
          <p:nvPr>
            <p:ph type="ctrTitle" hasCustomPrompt="1"/>
          </p:nvPr>
        </p:nvSpPr>
        <p:spPr>
          <a:xfrm>
            <a:off x="6384032" y="3782482"/>
            <a:ext cx="5088565" cy="1292662"/>
          </a:xfrm>
          <a:prstGeom prst="rect">
            <a:avLst/>
          </a:prstGeom>
        </p:spPr>
        <p:txBody>
          <a:bodyPr wrap="square">
            <a:spAutoFit/>
          </a:bodyPr>
          <a:lstStyle>
            <a:lvl1pPr algn="r">
              <a:defRPr sz="2600" b="1">
                <a:solidFill>
                  <a:schemeClr val="accent1">
                    <a:lumMod val="75000"/>
                  </a:schemeClr>
                </a:solidFill>
                <a:latin typeface="Arial" panose="020B0604020202020204" pitchFamily="34" charset="0"/>
                <a:cs typeface="Arial" panose="020B0604020202020204" pitchFamily="34" charset="0"/>
              </a:defRPr>
            </a:lvl1pPr>
          </a:lstStyle>
          <a:p>
            <a:r>
              <a:rPr lang="es-ES" dirty="0"/>
              <a:t>Título de cierre justificado a la izquierda, </a:t>
            </a:r>
            <a:r>
              <a:rPr lang="es-ES" dirty="0" err="1"/>
              <a:t>arial</a:t>
            </a:r>
            <a:r>
              <a:rPr lang="es-ES" dirty="0"/>
              <a:t> 26 </a:t>
            </a:r>
            <a:r>
              <a:rPr lang="es-ES" dirty="0" err="1"/>
              <a:t>pts</a:t>
            </a:r>
            <a:r>
              <a:rPr lang="es-ES" dirty="0"/>
              <a:t>, verde oscuro</a:t>
            </a:r>
            <a:endParaRPr lang="en-US" dirty="0"/>
          </a:p>
        </p:txBody>
      </p:sp>
      <p:sp>
        <p:nvSpPr>
          <p:cNvPr id="9" name="Subtitle 2"/>
          <p:cNvSpPr>
            <a:spLocks noGrp="1"/>
          </p:cNvSpPr>
          <p:nvPr>
            <p:ph type="subTitle" idx="1" hasCustomPrompt="1"/>
          </p:nvPr>
        </p:nvSpPr>
        <p:spPr>
          <a:xfrm>
            <a:off x="5423925" y="5336050"/>
            <a:ext cx="6048672" cy="646331"/>
          </a:xfrm>
          <a:prstGeom prst="rect">
            <a:avLst/>
          </a:prstGeom>
        </p:spPr>
        <p:txBody>
          <a:bodyPr>
            <a:spAutoFit/>
          </a:bodyPr>
          <a:lstStyle>
            <a:lvl1pPr marL="0" indent="0" algn="r">
              <a:buNone/>
              <a:defRPr sz="1800">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Texto corto descriptivo o introductorio de la presentación. Arial 18 </a:t>
            </a:r>
            <a:r>
              <a:rPr lang="es-ES" dirty="0" err="1"/>
              <a:t>pts</a:t>
            </a:r>
            <a:r>
              <a:rPr lang="es-ES" dirty="0"/>
              <a:t> y gris oscuro.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a de contenido">
    <p:spTree>
      <p:nvGrpSpPr>
        <p:cNvPr id="1" name=""/>
        <p:cNvGrpSpPr/>
        <p:nvPr/>
      </p:nvGrpSpPr>
      <p:grpSpPr>
        <a:xfrm>
          <a:off x="0" y="0"/>
          <a:ext cx="0" cy="0"/>
          <a:chOff x="0" y="0"/>
          <a:chExt cx="0" cy="0"/>
        </a:xfrm>
      </p:grpSpPr>
      <p:sp>
        <p:nvSpPr>
          <p:cNvPr id="3" name="2 Marcador de pie de página"/>
          <p:cNvSpPr>
            <a:spLocks noGrp="1"/>
          </p:cNvSpPr>
          <p:nvPr>
            <p:ph type="ftr" sz="quarter" idx="10"/>
          </p:nvPr>
        </p:nvSpPr>
        <p:spPr/>
        <p:txBody>
          <a:bodyPr/>
          <a:lstStyle/>
          <a:p>
            <a:r>
              <a:rPr lang="es-CO"/>
              <a:t>Pié de página arial 10 pts gris al 50%</a:t>
            </a:r>
            <a:endParaRPr lang="es-ES" dirty="0"/>
          </a:p>
        </p:txBody>
      </p:sp>
      <p:sp>
        <p:nvSpPr>
          <p:cNvPr id="18" name="17 Marcador de texto"/>
          <p:cNvSpPr>
            <a:spLocks noGrp="1"/>
          </p:cNvSpPr>
          <p:nvPr>
            <p:ph type="body" sz="quarter" idx="11" hasCustomPrompt="1"/>
          </p:nvPr>
        </p:nvSpPr>
        <p:spPr>
          <a:xfrm>
            <a:off x="631513" y="1550981"/>
            <a:ext cx="9696449" cy="4087273"/>
          </a:xfrm>
        </p:spPr>
        <p:txBody>
          <a:bodyPr/>
          <a:lstStyle>
            <a:lvl1pPr marL="525780" indent="-457200">
              <a:buFont typeface="+mj-lt"/>
              <a:buAutoNum type="arabicPeriod"/>
              <a:defRPr baseline="0"/>
            </a:lvl1pPr>
            <a:lvl2pPr marL="365760" indent="0">
              <a:buFont typeface="+mj-lt"/>
              <a:buNone/>
              <a:defRPr/>
            </a:lvl2pPr>
            <a:lvl3pPr marL="685800" indent="0">
              <a:buNone/>
              <a:defRPr/>
            </a:lvl3pPr>
          </a:lstStyle>
          <a:p>
            <a:pPr lvl="0"/>
            <a:r>
              <a:rPr lang="es-ES" dirty="0"/>
              <a:t>Título de tema</a:t>
            </a:r>
            <a:r>
              <a:rPr lang="es-ES" baseline="0" dirty="0"/>
              <a:t> para diapositiva con viñetas </a:t>
            </a:r>
          </a:p>
          <a:p>
            <a:pPr lvl="0"/>
            <a:r>
              <a:rPr lang="es-ES" dirty="0"/>
              <a:t>Título de separador de tema </a:t>
            </a:r>
          </a:p>
          <a:p>
            <a:pPr lvl="0"/>
            <a:r>
              <a:rPr lang="en-US" dirty="0" err="1"/>
              <a:t>Título</a:t>
            </a:r>
            <a:r>
              <a:rPr lang="en-US" dirty="0"/>
              <a:t> con</a:t>
            </a:r>
            <a:r>
              <a:rPr lang="en-US" baseline="0" dirty="0"/>
              <a:t> dos </a:t>
            </a:r>
            <a:r>
              <a:rPr lang="en-US" baseline="0" dirty="0" err="1"/>
              <a:t>columnas</a:t>
            </a:r>
            <a:r>
              <a:rPr lang="en-US" baseline="0" dirty="0"/>
              <a:t> de </a:t>
            </a:r>
            <a:r>
              <a:rPr lang="en-US" baseline="0" dirty="0" err="1"/>
              <a:t>texto</a:t>
            </a:r>
            <a:r>
              <a:rPr lang="en-US" baseline="0" dirty="0"/>
              <a:t> </a:t>
            </a:r>
          </a:p>
          <a:p>
            <a:pPr lvl="0"/>
            <a:r>
              <a:rPr lang="en-US" dirty="0" err="1"/>
              <a:t>Título</a:t>
            </a:r>
            <a:r>
              <a:rPr lang="en-US" dirty="0"/>
              <a:t> con</a:t>
            </a:r>
            <a:r>
              <a:rPr lang="en-US" baseline="0" dirty="0"/>
              <a:t> </a:t>
            </a:r>
            <a:r>
              <a:rPr lang="en-US" baseline="0" dirty="0" err="1"/>
              <a:t>subtítulo</a:t>
            </a:r>
            <a:r>
              <a:rPr lang="en-US" baseline="0" dirty="0"/>
              <a:t> y </a:t>
            </a:r>
            <a:r>
              <a:rPr lang="en-US" baseline="0" dirty="0" err="1"/>
              <a:t>texto</a:t>
            </a:r>
            <a:endParaRPr lang="en-US" baseline="0" dirty="0"/>
          </a:p>
          <a:p>
            <a:pPr lvl="0"/>
            <a:r>
              <a:rPr lang="en-US" dirty="0" err="1"/>
              <a:t>Título</a:t>
            </a:r>
            <a:r>
              <a:rPr lang="en-US" dirty="0"/>
              <a:t> con</a:t>
            </a:r>
            <a:r>
              <a:rPr lang="en-US" baseline="0" dirty="0"/>
              <a:t> </a:t>
            </a:r>
            <a:r>
              <a:rPr lang="en-US" baseline="0" dirty="0" err="1"/>
              <a:t>gráfica</a:t>
            </a:r>
            <a:endParaRPr lang="en-US" baseline="0" dirty="0"/>
          </a:p>
          <a:p>
            <a:pPr lvl="0"/>
            <a:r>
              <a:rPr lang="en-US" dirty="0" err="1"/>
              <a:t>Título</a:t>
            </a:r>
            <a:r>
              <a:rPr lang="en-US" dirty="0"/>
              <a:t> con</a:t>
            </a:r>
            <a:r>
              <a:rPr lang="en-US" baseline="0" dirty="0"/>
              <a:t> SmartArt</a:t>
            </a:r>
          </a:p>
          <a:p>
            <a:pPr lvl="0"/>
            <a:r>
              <a:rPr lang="en-US" dirty="0" err="1"/>
              <a:t>Título</a:t>
            </a:r>
            <a:r>
              <a:rPr lang="en-US" dirty="0"/>
              <a:t> con</a:t>
            </a:r>
            <a:r>
              <a:rPr lang="en-US" baseline="0" dirty="0"/>
              <a:t> </a:t>
            </a:r>
            <a:r>
              <a:rPr lang="en-US" baseline="0" dirty="0" err="1"/>
              <a:t>tabla</a:t>
            </a:r>
            <a:r>
              <a:rPr lang="en-US" baseline="0" dirty="0"/>
              <a:t> de </a:t>
            </a:r>
            <a:r>
              <a:rPr lang="en-US" baseline="0" dirty="0" err="1"/>
              <a:t>datos</a:t>
            </a:r>
            <a:endParaRPr lang="en-US" baseline="0" dirty="0"/>
          </a:p>
          <a:p>
            <a:pPr lvl="0"/>
            <a:r>
              <a:rPr lang="en-US" dirty="0" err="1"/>
              <a:t>Título</a:t>
            </a:r>
            <a:r>
              <a:rPr lang="en-US" dirty="0"/>
              <a:t> con</a:t>
            </a:r>
            <a:r>
              <a:rPr lang="en-US" baseline="0" dirty="0"/>
              <a:t> </a:t>
            </a:r>
            <a:r>
              <a:rPr lang="en-US" baseline="0" dirty="0" err="1"/>
              <a:t>imagen</a:t>
            </a:r>
            <a:r>
              <a:rPr lang="en-US" baseline="0" dirty="0"/>
              <a:t> y </a:t>
            </a:r>
            <a:r>
              <a:rPr lang="en-US" baseline="0" dirty="0" err="1"/>
              <a:t>columna</a:t>
            </a:r>
            <a:r>
              <a:rPr lang="en-US" baseline="0" dirty="0"/>
              <a:t> de </a:t>
            </a:r>
            <a:r>
              <a:rPr lang="en-US" baseline="0" dirty="0" err="1"/>
              <a:t>texto</a:t>
            </a:r>
            <a:endParaRPr lang="en-US" baseline="0" dirty="0"/>
          </a:p>
          <a:p>
            <a:pPr lvl="0"/>
            <a:r>
              <a:rPr lang="en-US" dirty="0" err="1"/>
              <a:t>Título</a:t>
            </a:r>
            <a:r>
              <a:rPr lang="en-US" dirty="0"/>
              <a:t> con</a:t>
            </a:r>
            <a:r>
              <a:rPr lang="en-US" baseline="0" dirty="0"/>
              <a:t> multimedia y </a:t>
            </a:r>
            <a:r>
              <a:rPr lang="en-US" baseline="0" dirty="0" err="1"/>
              <a:t>columna</a:t>
            </a:r>
            <a:r>
              <a:rPr lang="en-US" baseline="0" dirty="0"/>
              <a:t> de </a:t>
            </a:r>
            <a:r>
              <a:rPr lang="en-US" baseline="0" dirty="0" err="1"/>
              <a:t>texto</a:t>
            </a:r>
            <a:endParaRPr lang="en-US" baseline="0" dirty="0"/>
          </a:p>
          <a:p>
            <a:pPr lvl="0"/>
            <a:endParaRPr lang="es-ES" dirty="0"/>
          </a:p>
        </p:txBody>
      </p:sp>
      <p:sp>
        <p:nvSpPr>
          <p:cNvPr id="5" name="6 Marcador de número de diapositiva"/>
          <p:cNvSpPr>
            <a:spLocks noGrp="1"/>
          </p:cNvSpPr>
          <p:nvPr>
            <p:ph type="sldNum" sz="quarter" idx="4"/>
          </p:nvPr>
        </p:nvSpPr>
        <p:spPr>
          <a:xfrm>
            <a:off x="8112224" y="6492876"/>
            <a:ext cx="2844800" cy="276999"/>
          </a:xfrm>
          <a:prstGeom prst="rect">
            <a:avLst/>
          </a:prstGeom>
        </p:spPr>
        <p:txBody>
          <a:bodyPr>
            <a:spAutoFit/>
          </a:bodyPr>
          <a:lstStyle>
            <a:lvl1pPr algn="r">
              <a:defRPr sz="1200">
                <a:solidFill>
                  <a:schemeClr val="bg1"/>
                </a:solidFill>
              </a:defRPr>
            </a:lvl1pPr>
          </a:lstStyle>
          <a:p>
            <a:fld id="{BCE0C895-23B3-4812-913F-D19EDC8724AA}" type="slidenum">
              <a:rPr lang="es-ES" smtClean="0"/>
              <a:pPr/>
              <a:t>‹Nº›</a:t>
            </a:fld>
            <a:endParaRPr lang="es-ES"/>
          </a:p>
        </p:txBody>
      </p:sp>
      <p:sp>
        <p:nvSpPr>
          <p:cNvPr id="6" name="1 Título"/>
          <p:cNvSpPr>
            <a:spLocks noGrp="1"/>
          </p:cNvSpPr>
          <p:nvPr>
            <p:ph type="title" hasCustomPrompt="1"/>
          </p:nvPr>
        </p:nvSpPr>
        <p:spPr>
          <a:xfrm>
            <a:off x="8095578" y="188641"/>
            <a:ext cx="3936437" cy="400110"/>
          </a:xfrm>
        </p:spPr>
        <p:txBody>
          <a:bodyPr/>
          <a:lstStyle>
            <a:lvl1pPr algn="r">
              <a:defRPr baseline="0"/>
            </a:lvl1pPr>
          </a:lstStyle>
          <a:p>
            <a:r>
              <a:rPr lang="es-ES" dirty="0"/>
              <a:t>Tabla de Contenido</a:t>
            </a:r>
          </a:p>
        </p:txBody>
      </p:sp>
      <p:sp>
        <p:nvSpPr>
          <p:cNvPr id="7"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extLst>
      <p:ext uri="{BB962C8B-B14F-4D97-AF65-F5344CB8AC3E}">
        <p14:creationId xmlns:p14="http://schemas.microsoft.com/office/powerpoint/2010/main" val="144906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312024" y="0"/>
            <a:ext cx="5725120" cy="707886"/>
          </a:xfrm>
        </p:spPr>
        <p:txBody>
          <a:bodyPr/>
          <a:lstStyle>
            <a:lvl1pPr algn="r">
              <a:defRPr/>
            </a:lvl1pPr>
          </a:lstStyle>
          <a:p>
            <a:r>
              <a:rPr lang="es-ES" dirty="0"/>
              <a:t>Título de tema</a:t>
            </a:r>
            <a:r>
              <a:rPr lang="es-ES" baseline="0" dirty="0"/>
              <a:t> para diapositiva con viñetas. </a:t>
            </a:r>
            <a:br>
              <a:rPr lang="es-ES" baseline="0" dirty="0"/>
            </a:br>
            <a:r>
              <a:rPr lang="es-ES" baseline="0" dirty="0"/>
              <a:t>Arial 20 color negro</a:t>
            </a:r>
            <a:endParaRPr lang="es-ES" dirty="0"/>
          </a:p>
        </p:txBody>
      </p:sp>
      <p:sp>
        <p:nvSpPr>
          <p:cNvPr id="6" name="5 Marcador de texto"/>
          <p:cNvSpPr>
            <a:spLocks noGrp="1"/>
          </p:cNvSpPr>
          <p:nvPr>
            <p:ph type="body" sz="quarter" idx="10" hasCustomPrompt="1"/>
          </p:nvPr>
        </p:nvSpPr>
        <p:spPr>
          <a:xfrm>
            <a:off x="719667" y="1628776"/>
            <a:ext cx="10848941" cy="1686616"/>
          </a:xfrm>
        </p:spPr>
        <p:txBody>
          <a:bodyPr/>
          <a:lstStyle>
            <a:lvl1pPr>
              <a:defRPr/>
            </a:lvl1pPr>
          </a:lstStyle>
          <a:p>
            <a:r>
              <a:rPr lang="es-ES" dirty="0"/>
              <a:t>Primer nivel, </a:t>
            </a:r>
            <a:r>
              <a:rPr lang="es-ES" dirty="0" err="1"/>
              <a:t>arial</a:t>
            </a:r>
            <a:r>
              <a:rPr lang="es-ES" dirty="0"/>
              <a:t> 22 </a:t>
            </a:r>
            <a:r>
              <a:rPr lang="es-ES" dirty="0" err="1"/>
              <a:t>pts</a:t>
            </a:r>
            <a:r>
              <a:rPr lang="es-ES" dirty="0"/>
              <a:t> color negro.</a:t>
            </a:r>
          </a:p>
          <a:p>
            <a:pPr lvl="1"/>
            <a:r>
              <a:rPr lang="es-ES" dirty="0"/>
              <a:t>Segundo nivel, 20 </a:t>
            </a:r>
            <a:r>
              <a:rPr lang="es-ES" dirty="0" err="1"/>
              <a:t>pts</a:t>
            </a:r>
            <a:r>
              <a:rPr lang="es-ES" dirty="0"/>
              <a:t> </a:t>
            </a:r>
            <a:r>
              <a:rPr lang="es-ES" dirty="0" err="1"/>
              <a:t>arial</a:t>
            </a:r>
            <a:r>
              <a:rPr lang="es-ES" dirty="0"/>
              <a:t>.</a:t>
            </a:r>
          </a:p>
          <a:p>
            <a:pPr lvl="2"/>
            <a:r>
              <a:rPr lang="es-ES" dirty="0"/>
              <a:t>Tercer nivel, 18 </a:t>
            </a:r>
            <a:r>
              <a:rPr lang="es-ES" dirty="0" err="1"/>
              <a:t>pts</a:t>
            </a:r>
            <a:r>
              <a:rPr lang="es-ES" dirty="0"/>
              <a:t> </a:t>
            </a:r>
            <a:r>
              <a:rPr lang="es-ES" dirty="0" err="1"/>
              <a:t>arial</a:t>
            </a:r>
            <a:r>
              <a:rPr lang="es-ES" dirty="0"/>
              <a:t>.</a:t>
            </a:r>
          </a:p>
          <a:p>
            <a:pPr lvl="3"/>
            <a:r>
              <a:rPr lang="es-ES" dirty="0"/>
              <a:t>Cuarto nivel, 16 </a:t>
            </a:r>
            <a:r>
              <a:rPr lang="es-ES" dirty="0" err="1"/>
              <a:t>pts</a:t>
            </a:r>
            <a:r>
              <a:rPr lang="es-ES" dirty="0"/>
              <a:t> </a:t>
            </a:r>
            <a:r>
              <a:rPr lang="es-ES" dirty="0" err="1"/>
              <a:t>arial</a:t>
            </a:r>
            <a:endParaRPr lang="es-ES" dirty="0"/>
          </a:p>
          <a:p>
            <a:pPr lvl="4"/>
            <a:r>
              <a:rPr lang="es-ES" dirty="0"/>
              <a:t>Quinto nivel, 14 </a:t>
            </a:r>
            <a:r>
              <a:rPr lang="es-ES" dirty="0" err="1"/>
              <a:t>pts</a:t>
            </a:r>
            <a:r>
              <a:rPr lang="es-ES" dirty="0"/>
              <a:t> </a:t>
            </a:r>
            <a:r>
              <a:rPr lang="es-ES" dirty="0" err="1"/>
              <a:t>arial</a:t>
            </a:r>
            <a:endParaRPr lang="en-US" dirty="0"/>
          </a:p>
        </p:txBody>
      </p:sp>
      <p:sp>
        <p:nvSpPr>
          <p:cNvPr id="11" name="10 Marcador de pie de página"/>
          <p:cNvSpPr>
            <a:spLocks noGrp="1"/>
          </p:cNvSpPr>
          <p:nvPr>
            <p:ph type="ftr" sz="quarter" idx="12"/>
          </p:nvPr>
        </p:nvSpPr>
        <p:spPr/>
        <p:txBody>
          <a:bodyPr/>
          <a:lstStyle/>
          <a:p>
            <a:r>
              <a:rPr lang="es-CO"/>
              <a:t>Pié de página arial 10 pts gris al 50%</a:t>
            </a:r>
            <a:endParaRPr lang="es-ES" dirty="0"/>
          </a:p>
        </p:txBody>
      </p:sp>
      <p:sp>
        <p:nvSpPr>
          <p:cNvPr id="7" name="6 Marcador de número de diapositiva"/>
          <p:cNvSpPr>
            <a:spLocks noGrp="1"/>
          </p:cNvSpPr>
          <p:nvPr>
            <p:ph type="sldNum" sz="quarter" idx="4"/>
          </p:nvPr>
        </p:nvSpPr>
        <p:spPr>
          <a:xfrm>
            <a:off x="8112224" y="6492876"/>
            <a:ext cx="2844800" cy="276999"/>
          </a:xfrm>
          <a:prstGeom prst="rect">
            <a:avLst/>
          </a:prstGeom>
        </p:spPr>
        <p:txBody>
          <a:bodyPr>
            <a:spAutoFit/>
          </a:bodyPr>
          <a:lstStyle>
            <a:lvl1pPr algn="r">
              <a:defRPr sz="1200">
                <a:solidFill>
                  <a:schemeClr val="bg1"/>
                </a:solidFill>
              </a:defRPr>
            </a:lvl1pPr>
          </a:lstStyle>
          <a:p>
            <a:fld id="{BCE0C895-23B3-4812-913F-D19EDC8724AA}" type="slidenum">
              <a:rPr lang="es-ES" smtClean="0"/>
              <a:pPr/>
              <a:t>‹Nº›</a:t>
            </a:fld>
            <a:endParaRPr lang="es-ES"/>
          </a:p>
        </p:txBody>
      </p:sp>
      <p:sp>
        <p:nvSpPr>
          <p:cNvPr id="9"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r="1592"/>
          <a:stretch/>
        </p:blipFill>
        <p:spPr>
          <a:xfrm>
            <a:off x="0" y="0"/>
            <a:ext cx="12192000" cy="6858000"/>
          </a:xfrm>
          <a:prstGeom prst="rect">
            <a:avLst/>
          </a:prstGeom>
        </p:spPr>
      </p:pic>
      <p:sp>
        <p:nvSpPr>
          <p:cNvPr id="2" name="Title 1"/>
          <p:cNvSpPr>
            <a:spLocks noGrp="1"/>
          </p:cNvSpPr>
          <p:nvPr>
            <p:ph type="title" hasCustomPrompt="1"/>
          </p:nvPr>
        </p:nvSpPr>
        <p:spPr>
          <a:xfrm>
            <a:off x="6096001" y="3341023"/>
            <a:ext cx="5488268" cy="892552"/>
          </a:xfrm>
          <a:prstGeom prst="rect">
            <a:avLst/>
          </a:prstGeom>
        </p:spPr>
        <p:txBody>
          <a:bodyPr>
            <a:spAutoFit/>
          </a:bodyPr>
          <a:lstStyle>
            <a:lvl1pPr algn="r">
              <a:defRPr lang="en-US" sz="2600" dirty="0">
                <a:solidFill>
                  <a:schemeClr val="tx1"/>
                </a:solidFill>
                <a:latin typeface="+mj-lt"/>
                <a:cs typeface="Arial" panose="020B0604020202020204" pitchFamily="34" charset="0"/>
              </a:defRPr>
            </a:lvl1pPr>
          </a:lstStyle>
          <a:p>
            <a:pPr marL="0" lvl="0" algn="ctr"/>
            <a:r>
              <a:rPr lang="es-ES" dirty="0"/>
              <a:t>Título de separador de tema, </a:t>
            </a:r>
            <a:r>
              <a:rPr lang="es-ES" dirty="0" err="1"/>
              <a:t>arial</a:t>
            </a:r>
            <a:r>
              <a:rPr lang="es-ES" dirty="0"/>
              <a:t> 28 </a:t>
            </a:r>
            <a:r>
              <a:rPr lang="es-ES" dirty="0" err="1"/>
              <a:t>pts</a:t>
            </a:r>
            <a:r>
              <a:rPr lang="es-ES" dirty="0"/>
              <a:t>, negrita</a:t>
            </a:r>
            <a:endParaRPr lang="en-US" dirty="0"/>
          </a:p>
        </p:txBody>
      </p:sp>
      <p:sp>
        <p:nvSpPr>
          <p:cNvPr id="3" name="Text Placeholder 2"/>
          <p:cNvSpPr>
            <a:spLocks noGrp="1"/>
          </p:cNvSpPr>
          <p:nvPr>
            <p:ph type="body" idx="1" hasCustomPrompt="1"/>
          </p:nvPr>
        </p:nvSpPr>
        <p:spPr>
          <a:xfrm>
            <a:off x="6096002" y="4534963"/>
            <a:ext cx="5488268" cy="646331"/>
          </a:xfrm>
          <a:prstGeom prst="rect">
            <a:avLst/>
          </a:prstGeom>
        </p:spPr>
        <p:txBody>
          <a:bodyPr>
            <a:spAutoFit/>
          </a:bodyPr>
          <a:lstStyle>
            <a:lvl1pPr algn="ctr">
              <a:defRPr lang="es-ES" sz="1800" smtClean="0">
                <a:solidFill>
                  <a:schemeClr val="bg1">
                    <a:lumMod val="50000"/>
                  </a:schemeClr>
                </a:solidFill>
                <a:effectLst/>
                <a:latin typeface="Arial" panose="020B0604020202020204" pitchFamily="34" charset="0"/>
                <a:cs typeface="Arial" panose="020B0604020202020204" pitchFamily="34" charset="0"/>
              </a:defRPr>
            </a:lvl1pPr>
          </a:lstStyle>
          <a:p>
            <a:pPr marL="0" lvl="0" indent="0">
              <a:buNone/>
            </a:pPr>
            <a:r>
              <a:rPr lang="es-ES" dirty="0"/>
              <a:t>Subtítulo de separador de tema, </a:t>
            </a:r>
            <a:r>
              <a:rPr lang="es-ES" dirty="0" err="1"/>
              <a:t>arial</a:t>
            </a:r>
            <a:r>
              <a:rPr lang="es-ES" dirty="0"/>
              <a:t> 18 </a:t>
            </a:r>
            <a:r>
              <a:rPr lang="es-ES" dirty="0" err="1"/>
              <a:t>pts</a:t>
            </a:r>
            <a:r>
              <a:rPr lang="es-ES" dirty="0"/>
              <a:t> con efecto sobra.</a:t>
            </a:r>
          </a:p>
        </p:txBody>
      </p:sp>
      <p:sp>
        <p:nvSpPr>
          <p:cNvPr id="5" name="6 Marcador de número de diapositiva"/>
          <p:cNvSpPr>
            <a:spLocks noGrp="1"/>
          </p:cNvSpPr>
          <p:nvPr>
            <p:ph type="sldNum" sz="quarter" idx="4"/>
          </p:nvPr>
        </p:nvSpPr>
        <p:spPr>
          <a:xfrm>
            <a:off x="9168341" y="6492876"/>
            <a:ext cx="2844800" cy="276999"/>
          </a:xfrm>
          <a:prstGeom prst="rect">
            <a:avLst/>
          </a:prstGeom>
        </p:spPr>
        <p:txBody>
          <a:bodyPr>
            <a:spAutoFit/>
          </a:bodyPr>
          <a:lstStyle>
            <a:lvl1pPr algn="r">
              <a:defRPr sz="1200">
                <a:solidFill>
                  <a:schemeClr val="bg1"/>
                </a:solidFill>
              </a:defRPr>
            </a:lvl1pPr>
          </a:lstStyle>
          <a:p>
            <a:fld id="{BCE0C895-23B3-4812-913F-D19EDC8724A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1389888" y="1916833"/>
            <a:ext cx="4559808" cy="2025170"/>
          </a:xfrm>
          <a:prstGeom prst="rect">
            <a:avLst/>
          </a:prstGeom>
        </p:spPr>
        <p:txBody>
          <a:bodyPr/>
          <a:lstStyle>
            <a:lvl1pPr>
              <a:defRPr lang="es-ES" sz="2200" smtClean="0">
                <a:latin typeface="Arial" panose="020B0604020202020204" pitchFamily="34" charset="0"/>
                <a:cs typeface="Arial" panose="020B0604020202020204" pitchFamily="34" charset="0"/>
              </a:defRPr>
            </a:lvl1pPr>
            <a:lvl2pPr>
              <a:defRPr lang="es-ES" sz="2000" smtClean="0">
                <a:latin typeface="Arial" panose="020B0604020202020204" pitchFamily="34" charset="0"/>
                <a:cs typeface="Arial" panose="020B0604020202020204" pitchFamily="34" charset="0"/>
              </a:defRPr>
            </a:lvl2pPr>
            <a:lvl3pPr>
              <a:defRPr lang="es-ES" sz="1800" smtClean="0">
                <a:latin typeface="Arial" panose="020B0604020202020204" pitchFamily="34" charset="0"/>
                <a:cs typeface="Arial" panose="020B0604020202020204" pitchFamily="34" charset="0"/>
              </a:defRPr>
            </a:lvl3pPr>
            <a:lvl4pPr>
              <a:defRPr lang="es-ES" sz="1600" smtClean="0">
                <a:latin typeface="Arial" panose="020B0604020202020204" pitchFamily="34" charset="0"/>
                <a:cs typeface="Arial" panose="020B0604020202020204" pitchFamily="34" charset="0"/>
              </a:defRPr>
            </a:lvl4pPr>
            <a:lvl5pPr>
              <a:defRPr lang="en-US" sz="1400" dirty="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4"/>
          </p:nvPr>
        </p:nvSpPr>
        <p:spPr>
          <a:xfrm>
            <a:off x="6193536" y="1916832"/>
            <a:ext cx="4559808" cy="2025170"/>
          </a:xfrm>
          <a:prstGeom prst="rect">
            <a:avLst/>
          </a:prstGeom>
        </p:spPr>
        <p:txBody>
          <a:bodyPr/>
          <a:lstStyle>
            <a:lvl1pPr>
              <a:defRPr lang="es-ES" sz="2200" smtClean="0">
                <a:latin typeface="Arial" panose="020B0604020202020204" pitchFamily="34" charset="0"/>
                <a:cs typeface="Arial" panose="020B0604020202020204" pitchFamily="34" charset="0"/>
              </a:defRPr>
            </a:lvl1pPr>
            <a:lvl2pPr>
              <a:defRPr lang="es-ES" sz="2000" smtClean="0">
                <a:latin typeface="Arial" panose="020B0604020202020204" pitchFamily="34" charset="0"/>
                <a:cs typeface="Arial" panose="020B0604020202020204" pitchFamily="34" charset="0"/>
              </a:defRPr>
            </a:lvl2pPr>
            <a:lvl3pPr>
              <a:defRPr lang="es-ES" sz="1800" smtClean="0">
                <a:latin typeface="Arial" panose="020B0604020202020204" pitchFamily="34" charset="0"/>
                <a:cs typeface="Arial" panose="020B0604020202020204" pitchFamily="34" charset="0"/>
              </a:defRPr>
            </a:lvl3pPr>
            <a:lvl4pPr>
              <a:defRPr lang="es-ES" sz="1600" smtClean="0">
                <a:latin typeface="Arial" panose="020B0604020202020204" pitchFamily="34" charset="0"/>
                <a:cs typeface="Arial" panose="020B0604020202020204" pitchFamily="34" charset="0"/>
              </a:defRPr>
            </a:lvl4pPr>
            <a:lvl5pPr>
              <a:defRPr lang="en-US" sz="140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1 Título"/>
          <p:cNvSpPr>
            <a:spLocks noGrp="1"/>
          </p:cNvSpPr>
          <p:nvPr>
            <p:ph type="title" hasCustomPrompt="1"/>
          </p:nvPr>
        </p:nvSpPr>
        <p:spPr>
          <a:xfrm>
            <a:off x="3503712" y="71075"/>
            <a:ext cx="8581438" cy="707886"/>
          </a:xfrm>
        </p:spPr>
        <p:txBody>
          <a:bodyPr/>
          <a:lstStyle>
            <a:lvl1pPr algn="r">
              <a:defRPr/>
            </a:lvl1pPr>
          </a:lstStyle>
          <a:p>
            <a:r>
              <a:rPr lang="en-US" dirty="0" err="1"/>
              <a:t>Título</a:t>
            </a:r>
            <a:r>
              <a:rPr lang="en-US" dirty="0"/>
              <a:t> con</a:t>
            </a:r>
            <a:r>
              <a:rPr lang="en-US" baseline="0" dirty="0"/>
              <a:t> dos </a:t>
            </a:r>
            <a:r>
              <a:rPr lang="en-US" baseline="0" dirty="0" err="1"/>
              <a:t>columnas</a:t>
            </a:r>
            <a:r>
              <a:rPr lang="en-US" baseline="0" dirty="0"/>
              <a:t> de </a:t>
            </a:r>
            <a:r>
              <a:rPr lang="en-US" baseline="0" dirty="0" err="1"/>
              <a:t>texto</a:t>
            </a:r>
            <a:r>
              <a:rPr lang="en-US" baseline="0" dirty="0"/>
              <a:t>, </a:t>
            </a:r>
            <a:r>
              <a:rPr lang="en-US" baseline="0" dirty="0" err="1"/>
              <a:t>arial</a:t>
            </a:r>
            <a:r>
              <a:rPr lang="en-US" baseline="0" dirty="0"/>
              <a:t> 20 pts, </a:t>
            </a:r>
            <a:r>
              <a:rPr lang="en-US" baseline="0" dirty="0" err="1"/>
              <a:t>negrilla</a:t>
            </a:r>
            <a:r>
              <a:rPr lang="en-US" baseline="0" dirty="0"/>
              <a:t> y color </a:t>
            </a:r>
            <a:r>
              <a:rPr lang="es-ES" baseline="0" dirty="0"/>
              <a:t>negro</a:t>
            </a:r>
            <a:endParaRPr lang="en-US" dirty="0"/>
          </a:p>
        </p:txBody>
      </p:sp>
      <p:sp>
        <p:nvSpPr>
          <p:cNvPr id="6" name="5 Marcador de pie de página"/>
          <p:cNvSpPr>
            <a:spLocks noGrp="1"/>
          </p:cNvSpPr>
          <p:nvPr>
            <p:ph type="ftr" sz="quarter" idx="16"/>
          </p:nvPr>
        </p:nvSpPr>
        <p:spPr/>
        <p:txBody>
          <a:bodyPr/>
          <a:lstStyle/>
          <a:p>
            <a:r>
              <a:rPr lang="es-CO"/>
              <a:t>Pié de página arial 10 pts gris al 50%</a:t>
            </a:r>
            <a:endParaRPr lang="es-ES" dirty="0"/>
          </a:p>
        </p:txBody>
      </p:sp>
      <p:sp>
        <p:nvSpPr>
          <p:cNvPr id="8" name="6 Marcador de número de diapositiva"/>
          <p:cNvSpPr>
            <a:spLocks noGrp="1"/>
          </p:cNvSpPr>
          <p:nvPr>
            <p:ph type="sldNum" sz="quarter" idx="4"/>
          </p:nvPr>
        </p:nvSpPr>
        <p:spPr>
          <a:xfrm>
            <a:off x="8197056"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10"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Subtitle 2"/>
          <p:cNvSpPr>
            <a:spLocks noGrp="1"/>
          </p:cNvSpPr>
          <p:nvPr>
            <p:ph type="subTitle" idx="12"/>
          </p:nvPr>
        </p:nvSpPr>
        <p:spPr>
          <a:xfrm>
            <a:off x="1391477" y="1772817"/>
            <a:ext cx="4512501" cy="646331"/>
          </a:xfrm>
          <a:prstGeom prst="rect">
            <a:avLst/>
          </a:prstGeom>
        </p:spPr>
        <p:txBody>
          <a:bodyPr>
            <a:spAutoFit/>
          </a:bodyPr>
          <a:lstStyle>
            <a:lvl1pPr marL="0" indent="0" algn="l">
              <a:buNone/>
              <a:defRPr sz="1800">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n-US" dirty="0"/>
          </a:p>
        </p:txBody>
      </p:sp>
      <p:sp>
        <p:nvSpPr>
          <p:cNvPr id="12" name="Content Placeholder 8"/>
          <p:cNvSpPr>
            <a:spLocks noGrp="1"/>
          </p:cNvSpPr>
          <p:nvPr>
            <p:ph sz="quarter" idx="13"/>
          </p:nvPr>
        </p:nvSpPr>
        <p:spPr>
          <a:xfrm>
            <a:off x="1389888" y="2601397"/>
            <a:ext cx="4559808" cy="2025170"/>
          </a:xfrm>
          <a:prstGeom prst="rect">
            <a:avLst/>
          </a:prstGeom>
        </p:spPr>
        <p:txBody>
          <a:bodyPr/>
          <a:lstStyle>
            <a:lvl1pPr>
              <a:defRPr lang="es-ES" sz="2200" smtClean="0">
                <a:latin typeface="Arial" panose="020B0604020202020204" pitchFamily="34" charset="0"/>
                <a:cs typeface="Arial" panose="020B0604020202020204" pitchFamily="34" charset="0"/>
              </a:defRPr>
            </a:lvl1pPr>
            <a:lvl2pPr>
              <a:defRPr lang="es-ES" sz="2000" smtClean="0">
                <a:latin typeface="Arial" panose="020B0604020202020204" pitchFamily="34" charset="0"/>
                <a:cs typeface="Arial" panose="020B0604020202020204" pitchFamily="34" charset="0"/>
              </a:defRPr>
            </a:lvl2pPr>
            <a:lvl3pPr>
              <a:defRPr lang="es-ES" sz="1800" smtClean="0">
                <a:latin typeface="Arial" panose="020B0604020202020204" pitchFamily="34" charset="0"/>
                <a:cs typeface="Arial" panose="020B0604020202020204" pitchFamily="34" charset="0"/>
              </a:defRPr>
            </a:lvl3pPr>
            <a:lvl4pPr>
              <a:defRPr lang="es-ES" sz="1600" smtClean="0">
                <a:latin typeface="Arial" panose="020B0604020202020204" pitchFamily="34" charset="0"/>
                <a:cs typeface="Arial" panose="020B0604020202020204" pitchFamily="34" charset="0"/>
              </a:defRPr>
            </a:lvl4pPr>
            <a:lvl5pPr>
              <a:defRPr lang="en-US" sz="1400" dirty="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0"/>
          <p:cNvSpPr>
            <a:spLocks noGrp="1"/>
          </p:cNvSpPr>
          <p:nvPr>
            <p:ph sz="quarter" idx="14"/>
          </p:nvPr>
        </p:nvSpPr>
        <p:spPr>
          <a:xfrm>
            <a:off x="6193536" y="2601396"/>
            <a:ext cx="4559808" cy="2025170"/>
          </a:xfrm>
          <a:prstGeom prst="rect">
            <a:avLst/>
          </a:prstGeom>
        </p:spPr>
        <p:txBody>
          <a:bodyPr/>
          <a:lstStyle>
            <a:lvl1pPr>
              <a:defRPr lang="es-ES" sz="2200" smtClean="0">
                <a:latin typeface="Arial" panose="020B0604020202020204" pitchFamily="34" charset="0"/>
                <a:cs typeface="Arial" panose="020B0604020202020204" pitchFamily="34" charset="0"/>
              </a:defRPr>
            </a:lvl1pPr>
            <a:lvl2pPr>
              <a:defRPr lang="es-ES" sz="2000" smtClean="0">
                <a:latin typeface="Arial" panose="020B0604020202020204" pitchFamily="34" charset="0"/>
                <a:cs typeface="Arial" panose="020B0604020202020204" pitchFamily="34" charset="0"/>
              </a:defRPr>
            </a:lvl2pPr>
            <a:lvl3pPr>
              <a:defRPr lang="es-ES" sz="1800" smtClean="0">
                <a:latin typeface="Arial" panose="020B0604020202020204" pitchFamily="34" charset="0"/>
                <a:cs typeface="Arial" panose="020B0604020202020204" pitchFamily="34" charset="0"/>
              </a:defRPr>
            </a:lvl3pPr>
            <a:lvl4pPr>
              <a:defRPr lang="es-ES" sz="1600" smtClean="0">
                <a:latin typeface="Arial" panose="020B0604020202020204" pitchFamily="34" charset="0"/>
                <a:cs typeface="Arial" panose="020B0604020202020204" pitchFamily="34" charset="0"/>
              </a:defRPr>
            </a:lvl4pPr>
            <a:lvl5pPr>
              <a:defRPr lang="en-US" sz="140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1 Título"/>
          <p:cNvSpPr>
            <a:spLocks noGrp="1"/>
          </p:cNvSpPr>
          <p:nvPr>
            <p:ph type="title" hasCustomPrompt="1"/>
          </p:nvPr>
        </p:nvSpPr>
        <p:spPr>
          <a:xfrm>
            <a:off x="3647728" y="56436"/>
            <a:ext cx="8280243" cy="707886"/>
          </a:xfrm>
        </p:spPr>
        <p:txBody>
          <a:bodyPr/>
          <a:lstStyle>
            <a:lvl1pPr algn="r">
              <a:defRPr/>
            </a:lvl1pPr>
          </a:lstStyle>
          <a:p>
            <a:r>
              <a:rPr lang="en-US" dirty="0" err="1"/>
              <a:t>Título</a:t>
            </a:r>
            <a:r>
              <a:rPr lang="en-US" dirty="0"/>
              <a:t> con</a:t>
            </a:r>
            <a:r>
              <a:rPr lang="en-US" baseline="0" dirty="0"/>
              <a:t> dos </a:t>
            </a:r>
            <a:r>
              <a:rPr lang="en-US" baseline="0" dirty="0" err="1"/>
              <a:t>columnas</a:t>
            </a:r>
            <a:r>
              <a:rPr lang="en-US" baseline="0" dirty="0"/>
              <a:t> de </a:t>
            </a:r>
            <a:r>
              <a:rPr lang="en-US" baseline="0" dirty="0" err="1"/>
              <a:t>texto</a:t>
            </a:r>
            <a:r>
              <a:rPr lang="en-US" baseline="0" dirty="0"/>
              <a:t> y </a:t>
            </a:r>
            <a:r>
              <a:rPr lang="en-US" baseline="0" dirty="0" err="1"/>
              <a:t>subtítulos</a:t>
            </a:r>
            <a:r>
              <a:rPr lang="en-US" baseline="0" dirty="0"/>
              <a:t>, </a:t>
            </a:r>
            <a:r>
              <a:rPr lang="en-US" baseline="0" dirty="0" err="1"/>
              <a:t>arial</a:t>
            </a:r>
            <a:r>
              <a:rPr lang="en-US" baseline="0" dirty="0"/>
              <a:t> 20 pts, </a:t>
            </a:r>
            <a:r>
              <a:rPr lang="en-US" baseline="0" dirty="0" err="1"/>
              <a:t>negrilla</a:t>
            </a:r>
            <a:r>
              <a:rPr lang="en-US" baseline="0" dirty="0"/>
              <a:t> y color negro</a:t>
            </a:r>
            <a:endParaRPr lang="en-US" dirty="0"/>
          </a:p>
        </p:txBody>
      </p:sp>
      <p:sp>
        <p:nvSpPr>
          <p:cNvPr id="4" name="3 Marcador de pie de página"/>
          <p:cNvSpPr>
            <a:spLocks noGrp="1"/>
          </p:cNvSpPr>
          <p:nvPr>
            <p:ph type="ftr" sz="quarter" idx="16"/>
          </p:nvPr>
        </p:nvSpPr>
        <p:spPr/>
        <p:txBody>
          <a:bodyPr/>
          <a:lstStyle/>
          <a:p>
            <a:r>
              <a:rPr lang="es-CO"/>
              <a:t>Pié de página arial 10 pts gris al 50%</a:t>
            </a:r>
            <a:endParaRPr lang="es-ES" dirty="0"/>
          </a:p>
        </p:txBody>
      </p:sp>
      <p:sp>
        <p:nvSpPr>
          <p:cNvPr id="9" name="6 Marcador de número de diapositiva"/>
          <p:cNvSpPr>
            <a:spLocks noGrp="1"/>
          </p:cNvSpPr>
          <p:nvPr>
            <p:ph type="sldNum" sz="quarter" idx="4"/>
          </p:nvPr>
        </p:nvSpPr>
        <p:spPr>
          <a:xfrm>
            <a:off x="8197056"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6" name="5 Marcador de texto"/>
          <p:cNvSpPr>
            <a:spLocks noGrp="1"/>
          </p:cNvSpPr>
          <p:nvPr>
            <p:ph type="body" sz="quarter" idx="17" hasCustomPrompt="1"/>
          </p:nvPr>
        </p:nvSpPr>
        <p:spPr>
          <a:xfrm>
            <a:off x="6192011" y="1773238"/>
            <a:ext cx="4607984" cy="646331"/>
          </a:xfrm>
        </p:spPr>
        <p:txBody>
          <a:bodyPr>
            <a:spAutoFit/>
          </a:bodyPr>
          <a:lstStyle>
            <a:lvl1pPr marL="68580" indent="0">
              <a:buNone/>
              <a:defRPr lang="en-US" sz="1800" kern="1200" dirty="0">
                <a:solidFill>
                  <a:schemeClr val="bg1">
                    <a:lumMod val="50000"/>
                  </a:schemeClr>
                </a:solidFill>
                <a:latin typeface="Arial" panose="020B0604020202020204" pitchFamily="34" charset="0"/>
                <a:ea typeface="+mn-ea"/>
                <a:cs typeface="Arial" panose="020B0604020202020204" pitchFamily="34" charset="0"/>
              </a:defRPr>
            </a:lvl1pPr>
          </a:lstStyle>
          <a:p>
            <a:r>
              <a:rPr lang="es-ES" dirty="0"/>
              <a:t>Haga clic para modificar el estilo de subtítulo del patrón</a:t>
            </a:r>
            <a:endParaRPr lang="en-US" dirty="0"/>
          </a:p>
        </p:txBody>
      </p:sp>
      <p:sp>
        <p:nvSpPr>
          <p:cNvPr id="14"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solo text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380970" y="148460"/>
            <a:ext cx="7632171" cy="400110"/>
          </a:xfrm>
        </p:spPr>
        <p:txBody>
          <a:bodyPr/>
          <a:lstStyle>
            <a:lvl1pPr algn="r">
              <a:defRPr/>
            </a:lvl1pPr>
          </a:lstStyle>
          <a:p>
            <a:r>
              <a:rPr lang="en-US" dirty="0" err="1"/>
              <a:t>Título</a:t>
            </a:r>
            <a:r>
              <a:rPr lang="en-US" dirty="0"/>
              <a:t> con</a:t>
            </a:r>
            <a:r>
              <a:rPr lang="en-US" baseline="0" dirty="0"/>
              <a:t> </a:t>
            </a:r>
            <a:r>
              <a:rPr lang="en-US" baseline="0" dirty="0" err="1"/>
              <a:t>subtítulo</a:t>
            </a:r>
            <a:r>
              <a:rPr lang="en-US" baseline="0" dirty="0"/>
              <a:t> y </a:t>
            </a:r>
            <a:r>
              <a:rPr lang="en-US" baseline="0" dirty="0" err="1"/>
              <a:t>texto</a:t>
            </a:r>
            <a:r>
              <a:rPr lang="en-US" baseline="0" dirty="0"/>
              <a:t>, </a:t>
            </a:r>
            <a:r>
              <a:rPr lang="en-US" baseline="0" dirty="0" err="1"/>
              <a:t>arial</a:t>
            </a:r>
            <a:r>
              <a:rPr lang="en-US" baseline="0" dirty="0"/>
              <a:t> 20 pts, </a:t>
            </a:r>
            <a:r>
              <a:rPr lang="en-US" baseline="0" dirty="0" err="1"/>
              <a:t>negrilla</a:t>
            </a:r>
            <a:r>
              <a:rPr lang="en-US" baseline="0" dirty="0"/>
              <a:t> y color negro</a:t>
            </a:r>
            <a:endParaRPr lang="es-ES" dirty="0"/>
          </a:p>
        </p:txBody>
      </p:sp>
      <p:sp>
        <p:nvSpPr>
          <p:cNvPr id="3" name="2 Marcador de pie de página"/>
          <p:cNvSpPr>
            <a:spLocks noGrp="1"/>
          </p:cNvSpPr>
          <p:nvPr>
            <p:ph type="ftr" sz="quarter" idx="10"/>
          </p:nvPr>
        </p:nvSpPr>
        <p:spPr/>
        <p:txBody>
          <a:bodyPr/>
          <a:lstStyle/>
          <a:p>
            <a:r>
              <a:rPr lang="es-CO"/>
              <a:t>Pié de página arial 10 pts gris al 50%</a:t>
            </a:r>
            <a:endParaRPr lang="es-ES" dirty="0"/>
          </a:p>
        </p:txBody>
      </p:sp>
      <p:sp>
        <p:nvSpPr>
          <p:cNvPr id="7" name="6 Marcador de texto"/>
          <p:cNvSpPr>
            <a:spLocks noGrp="1"/>
          </p:cNvSpPr>
          <p:nvPr>
            <p:ph type="body" sz="quarter" idx="13" hasCustomPrompt="1"/>
          </p:nvPr>
        </p:nvSpPr>
        <p:spPr>
          <a:xfrm>
            <a:off x="624418" y="2060849"/>
            <a:ext cx="11040533" cy="2696123"/>
          </a:xfrm>
        </p:spPr>
        <p:txBody>
          <a:bodyPr>
            <a:spAutoFit/>
          </a:bodyPr>
          <a:lstStyle>
            <a:lvl1pPr marL="68580" marR="0" indent="0" algn="just"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sz="1800"/>
            </a:lvl1pPr>
          </a:lstStyle>
          <a:p>
            <a:r>
              <a:rPr lang="es-ES" dirty="0"/>
              <a:t>Cuerpo de texto debe ir en </a:t>
            </a:r>
            <a:r>
              <a:rPr lang="es-ES" dirty="0" err="1"/>
              <a:t>arial</a:t>
            </a:r>
            <a:r>
              <a:rPr lang="es-ES" dirty="0"/>
              <a:t> 18 </a:t>
            </a:r>
            <a:r>
              <a:rPr lang="es-ES" dirty="0" err="1"/>
              <a:t>pts</a:t>
            </a:r>
            <a:r>
              <a:rPr lang="es-ES" dirty="0"/>
              <a:t> a color negro y justificado.</a:t>
            </a:r>
          </a:p>
          <a:p>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a:t>
            </a:r>
            <a:r>
              <a:rPr lang="es-ES" dirty="0" err="1"/>
              <a:t>Duis</a:t>
            </a:r>
            <a:r>
              <a:rPr lang="es-ES" dirty="0"/>
              <a:t> </a:t>
            </a:r>
            <a:r>
              <a:rPr lang="es-ES" dirty="0" err="1"/>
              <a:t>nec</a:t>
            </a:r>
            <a:r>
              <a:rPr lang="es-ES" dirty="0"/>
              <a:t> </a:t>
            </a:r>
            <a:r>
              <a:rPr lang="es-ES" dirty="0" err="1"/>
              <a:t>imperdiet</a:t>
            </a:r>
            <a:r>
              <a:rPr lang="es-ES" dirty="0"/>
              <a:t> libero, </a:t>
            </a:r>
            <a:r>
              <a:rPr lang="es-ES" dirty="0" err="1"/>
              <a:t>eget</a:t>
            </a:r>
            <a:r>
              <a:rPr lang="es-ES" dirty="0"/>
              <a:t> </a:t>
            </a:r>
            <a:r>
              <a:rPr lang="es-ES" dirty="0" err="1"/>
              <a:t>auctor</a:t>
            </a:r>
            <a:r>
              <a:rPr lang="es-ES" dirty="0"/>
              <a:t> </a:t>
            </a:r>
            <a:r>
              <a:rPr lang="es-ES" dirty="0" err="1"/>
              <a:t>erat</a:t>
            </a:r>
            <a:r>
              <a:rPr lang="es-ES" dirty="0"/>
              <a:t>. </a:t>
            </a:r>
            <a:r>
              <a:rPr lang="es-ES" dirty="0" err="1"/>
              <a:t>Nulla</a:t>
            </a:r>
            <a:r>
              <a:rPr lang="es-ES" dirty="0"/>
              <a:t> at </a:t>
            </a:r>
            <a:r>
              <a:rPr lang="es-ES" dirty="0" err="1"/>
              <a:t>porttitor</a:t>
            </a:r>
            <a:r>
              <a:rPr lang="es-ES" dirty="0"/>
              <a:t> eros. Sed </a:t>
            </a:r>
            <a:r>
              <a:rPr lang="es-ES" dirty="0" err="1"/>
              <a:t>scelerisque</a:t>
            </a:r>
            <a:r>
              <a:rPr lang="es-ES" dirty="0"/>
              <a:t> </a:t>
            </a:r>
            <a:r>
              <a:rPr lang="es-ES" dirty="0" err="1"/>
              <a:t>nisi</a:t>
            </a:r>
            <a:r>
              <a:rPr lang="es-ES" dirty="0"/>
              <a:t> </a:t>
            </a:r>
            <a:r>
              <a:rPr lang="es-ES" dirty="0" err="1"/>
              <a:t>vel</a:t>
            </a:r>
            <a:r>
              <a:rPr lang="es-ES" dirty="0"/>
              <a:t> </a:t>
            </a:r>
            <a:r>
              <a:rPr lang="es-ES" dirty="0" err="1"/>
              <a:t>pulvinar</a:t>
            </a:r>
            <a:r>
              <a:rPr lang="es-ES" dirty="0"/>
              <a:t> </a:t>
            </a:r>
            <a:r>
              <a:rPr lang="es-ES" dirty="0" err="1"/>
              <a:t>porttitor</a:t>
            </a:r>
            <a:r>
              <a:rPr lang="es-ES" dirty="0"/>
              <a:t>. </a:t>
            </a:r>
            <a:r>
              <a:rPr lang="es-ES" dirty="0" err="1"/>
              <a:t>Aliquam</a:t>
            </a:r>
            <a:r>
              <a:rPr lang="es-ES" dirty="0"/>
              <a:t> </a:t>
            </a:r>
            <a:r>
              <a:rPr lang="es-ES" dirty="0" err="1"/>
              <a:t>metus</a:t>
            </a:r>
            <a:r>
              <a:rPr lang="es-ES" dirty="0"/>
              <a:t> nunc, </a:t>
            </a:r>
            <a:r>
              <a:rPr lang="es-ES" dirty="0" err="1"/>
              <a:t>placerat</a:t>
            </a:r>
            <a:r>
              <a:rPr lang="es-ES" dirty="0"/>
              <a:t> </a:t>
            </a:r>
            <a:r>
              <a:rPr lang="es-ES" dirty="0" err="1"/>
              <a:t>eget</a:t>
            </a:r>
            <a:r>
              <a:rPr lang="es-ES" dirty="0"/>
              <a:t> </a:t>
            </a:r>
            <a:r>
              <a:rPr lang="es-ES" dirty="0" err="1"/>
              <a:t>risus</a:t>
            </a:r>
            <a:r>
              <a:rPr lang="es-ES" dirty="0"/>
              <a:t> vitae, </a:t>
            </a:r>
            <a:r>
              <a:rPr lang="es-ES" dirty="0" err="1"/>
              <a:t>tempor</a:t>
            </a:r>
            <a:r>
              <a:rPr lang="es-ES" dirty="0"/>
              <a:t> </a:t>
            </a:r>
            <a:r>
              <a:rPr lang="es-ES" dirty="0" err="1"/>
              <a:t>dignissim</a:t>
            </a:r>
            <a:r>
              <a:rPr lang="es-ES" dirty="0"/>
              <a:t> </a:t>
            </a:r>
            <a:r>
              <a:rPr lang="es-ES" dirty="0" err="1"/>
              <a:t>velit</a:t>
            </a:r>
            <a:r>
              <a:rPr lang="es-ES" dirty="0"/>
              <a:t>. </a:t>
            </a:r>
            <a:r>
              <a:rPr lang="es-ES" dirty="0" err="1"/>
              <a:t>Donec</a:t>
            </a:r>
            <a:r>
              <a:rPr lang="es-ES" dirty="0"/>
              <a:t> </a:t>
            </a:r>
            <a:r>
              <a:rPr lang="es-ES" dirty="0" err="1"/>
              <a:t>molestie</a:t>
            </a:r>
            <a:r>
              <a:rPr lang="es-ES" dirty="0"/>
              <a:t> </a:t>
            </a:r>
            <a:r>
              <a:rPr lang="es-ES" dirty="0" err="1"/>
              <a:t>eu</a:t>
            </a:r>
            <a:r>
              <a:rPr lang="es-ES" dirty="0"/>
              <a:t> </a:t>
            </a:r>
            <a:r>
              <a:rPr lang="es-ES" dirty="0" err="1"/>
              <a:t>enim</a:t>
            </a:r>
            <a:r>
              <a:rPr lang="es-ES" dirty="0"/>
              <a:t> vitae </a:t>
            </a:r>
            <a:r>
              <a:rPr lang="es-ES" dirty="0" err="1"/>
              <a:t>molestie</a:t>
            </a:r>
            <a:r>
              <a:rPr lang="es-ES" dirty="0"/>
              <a:t>. </a:t>
            </a:r>
            <a:r>
              <a:rPr lang="es-ES" dirty="0" err="1"/>
              <a:t>Quisque</a:t>
            </a:r>
            <a:r>
              <a:rPr lang="es-ES" dirty="0"/>
              <a:t> </a:t>
            </a:r>
            <a:r>
              <a:rPr lang="es-ES" dirty="0" err="1"/>
              <a:t>cursus</a:t>
            </a:r>
            <a:r>
              <a:rPr lang="es-ES" dirty="0"/>
              <a:t> </a:t>
            </a:r>
            <a:r>
              <a:rPr lang="es-ES" dirty="0" err="1"/>
              <a:t>mauris</a:t>
            </a:r>
            <a:r>
              <a:rPr lang="es-ES" dirty="0"/>
              <a:t> </a:t>
            </a:r>
            <a:r>
              <a:rPr lang="es-ES" dirty="0" err="1"/>
              <a:t>nec</a:t>
            </a:r>
            <a:r>
              <a:rPr lang="es-ES" dirty="0"/>
              <a:t> justo </a:t>
            </a:r>
            <a:r>
              <a:rPr lang="es-ES" dirty="0" err="1"/>
              <a:t>mattis</a:t>
            </a:r>
            <a:r>
              <a:rPr lang="es-ES" dirty="0"/>
              <a:t>, a </a:t>
            </a:r>
            <a:r>
              <a:rPr lang="es-ES" dirty="0" err="1"/>
              <a:t>congue</a:t>
            </a:r>
            <a:r>
              <a:rPr lang="es-ES" dirty="0"/>
              <a:t> </a:t>
            </a:r>
            <a:r>
              <a:rPr lang="es-ES" dirty="0" err="1"/>
              <a:t>nisi</a:t>
            </a:r>
            <a:r>
              <a:rPr lang="es-ES" dirty="0"/>
              <a:t> </a:t>
            </a:r>
            <a:r>
              <a:rPr lang="es-ES" dirty="0" err="1"/>
              <a:t>venenatis</a:t>
            </a:r>
            <a:r>
              <a:rPr lang="es-ES" dirty="0"/>
              <a:t>. </a:t>
            </a:r>
            <a:r>
              <a:rPr lang="es-ES" dirty="0" err="1"/>
              <a:t>Donec</a:t>
            </a:r>
            <a:r>
              <a:rPr lang="es-ES" dirty="0"/>
              <a:t> </a:t>
            </a:r>
            <a:r>
              <a:rPr lang="es-ES" dirty="0" err="1"/>
              <a:t>molestie</a:t>
            </a:r>
            <a:r>
              <a:rPr lang="es-ES" dirty="0"/>
              <a:t> mi ultrices </a:t>
            </a:r>
            <a:r>
              <a:rPr lang="es-ES" dirty="0" err="1"/>
              <a:t>lectus</a:t>
            </a:r>
            <a:r>
              <a:rPr lang="es-ES" dirty="0"/>
              <a:t> </a:t>
            </a:r>
            <a:r>
              <a:rPr lang="es-ES" dirty="0" err="1"/>
              <a:t>hendrerit</a:t>
            </a:r>
            <a:r>
              <a:rPr lang="es-ES" dirty="0"/>
              <a:t>, lacinia </a:t>
            </a:r>
            <a:r>
              <a:rPr lang="es-ES" dirty="0" err="1"/>
              <a:t>lacinia</a:t>
            </a:r>
            <a:r>
              <a:rPr lang="es-ES" dirty="0"/>
              <a:t> </a:t>
            </a:r>
            <a:r>
              <a:rPr lang="es-ES" dirty="0" err="1"/>
              <a:t>ligula</a:t>
            </a:r>
            <a:r>
              <a:rPr lang="es-ES" dirty="0"/>
              <a:t> </a:t>
            </a:r>
            <a:r>
              <a:rPr lang="es-ES" dirty="0" err="1"/>
              <a:t>pulvinar</a:t>
            </a:r>
            <a:r>
              <a:rPr lang="es-ES" dirty="0"/>
              <a:t>. </a:t>
            </a:r>
            <a:r>
              <a:rPr lang="es-ES" dirty="0" err="1"/>
              <a:t>Suspendisse</a:t>
            </a:r>
            <a:r>
              <a:rPr lang="es-ES" dirty="0"/>
              <a:t> et </a:t>
            </a:r>
            <a:r>
              <a:rPr lang="es-ES" dirty="0" err="1"/>
              <a:t>risus</a:t>
            </a:r>
            <a:r>
              <a:rPr lang="es-ES" dirty="0"/>
              <a:t> </a:t>
            </a:r>
            <a:r>
              <a:rPr lang="es-ES" dirty="0" err="1"/>
              <a:t>pretium</a:t>
            </a:r>
            <a:r>
              <a:rPr lang="es-ES" dirty="0"/>
              <a:t>, </a:t>
            </a:r>
            <a:r>
              <a:rPr lang="es-ES" dirty="0" err="1"/>
              <a:t>semper</a:t>
            </a:r>
            <a:r>
              <a:rPr lang="es-ES" dirty="0"/>
              <a:t> </a:t>
            </a:r>
            <a:r>
              <a:rPr lang="es-ES" dirty="0" err="1"/>
              <a:t>purus</a:t>
            </a:r>
            <a:r>
              <a:rPr lang="es-ES" dirty="0"/>
              <a:t> et, </a:t>
            </a:r>
            <a:r>
              <a:rPr lang="es-ES" dirty="0" err="1"/>
              <a:t>tincidunt</a:t>
            </a:r>
            <a:r>
              <a:rPr lang="es-ES" dirty="0"/>
              <a:t> dolor. </a:t>
            </a:r>
            <a:r>
              <a:rPr lang="es-ES" dirty="0" err="1"/>
              <a:t>Maecenas</a:t>
            </a:r>
            <a:r>
              <a:rPr lang="es-ES" dirty="0"/>
              <a:t> leo </a:t>
            </a:r>
            <a:r>
              <a:rPr lang="es-ES" dirty="0" err="1"/>
              <a:t>dui</a:t>
            </a:r>
            <a:r>
              <a:rPr lang="es-ES" dirty="0"/>
              <a:t>, </a:t>
            </a:r>
            <a:r>
              <a:rPr lang="es-ES" dirty="0" err="1"/>
              <a:t>mattis</a:t>
            </a:r>
            <a:r>
              <a:rPr lang="es-ES" dirty="0"/>
              <a:t> </a:t>
            </a:r>
            <a:r>
              <a:rPr lang="es-ES" dirty="0" err="1"/>
              <a:t>eget</a:t>
            </a:r>
            <a:r>
              <a:rPr lang="es-ES" dirty="0"/>
              <a:t> justo </a:t>
            </a:r>
            <a:r>
              <a:rPr lang="es-ES" dirty="0" err="1"/>
              <a:t>eget</a:t>
            </a:r>
            <a:r>
              <a:rPr lang="es-ES" dirty="0"/>
              <a:t>, </a:t>
            </a:r>
            <a:r>
              <a:rPr lang="es-ES" dirty="0" err="1"/>
              <a:t>rutrum</a:t>
            </a:r>
            <a:r>
              <a:rPr lang="es-ES" dirty="0"/>
              <a:t> </a:t>
            </a:r>
            <a:r>
              <a:rPr lang="es-ES" dirty="0" err="1"/>
              <a:t>rutrum</a:t>
            </a:r>
            <a:r>
              <a:rPr lang="es-ES" dirty="0"/>
              <a:t> urna. </a:t>
            </a:r>
            <a:r>
              <a:rPr lang="es-ES" dirty="0" err="1"/>
              <a:t>Morbi</a:t>
            </a:r>
            <a:r>
              <a:rPr lang="es-ES" dirty="0"/>
              <a:t> non </a:t>
            </a:r>
            <a:r>
              <a:rPr lang="es-ES" dirty="0" err="1"/>
              <a:t>fermentum</a:t>
            </a:r>
            <a:r>
              <a:rPr lang="es-ES" dirty="0"/>
              <a:t> </a:t>
            </a:r>
            <a:r>
              <a:rPr lang="es-ES" dirty="0" err="1"/>
              <a:t>erat</a:t>
            </a:r>
            <a:r>
              <a:rPr lang="es-ES" dirty="0"/>
              <a:t>, </a:t>
            </a:r>
            <a:r>
              <a:rPr lang="es-ES" dirty="0" err="1"/>
              <a:t>quis</a:t>
            </a:r>
            <a:r>
              <a:rPr lang="es-ES" dirty="0"/>
              <a:t> </a:t>
            </a:r>
            <a:r>
              <a:rPr lang="es-ES" dirty="0" err="1"/>
              <a:t>fermentum</a:t>
            </a:r>
            <a:r>
              <a:rPr lang="es-ES" dirty="0"/>
              <a:t> justo. </a:t>
            </a:r>
          </a:p>
          <a:p>
            <a:r>
              <a:rPr lang="es-ES" dirty="0" err="1"/>
              <a:t>Mauris</a:t>
            </a:r>
            <a:r>
              <a:rPr lang="es-ES" dirty="0"/>
              <a:t> </a:t>
            </a:r>
            <a:r>
              <a:rPr lang="es-ES" dirty="0" err="1"/>
              <a:t>ipsum</a:t>
            </a:r>
            <a:r>
              <a:rPr lang="es-ES" dirty="0"/>
              <a:t> </a:t>
            </a:r>
            <a:r>
              <a:rPr lang="es-ES" dirty="0" err="1"/>
              <a:t>sem</a:t>
            </a:r>
            <a:r>
              <a:rPr lang="es-ES" dirty="0"/>
              <a:t>, </a:t>
            </a:r>
            <a:r>
              <a:rPr lang="es-ES" dirty="0" err="1"/>
              <a:t>mattis</a:t>
            </a:r>
            <a:r>
              <a:rPr lang="es-ES" dirty="0"/>
              <a:t> </a:t>
            </a:r>
            <a:r>
              <a:rPr lang="es-ES" dirty="0" err="1"/>
              <a:t>vel</a:t>
            </a:r>
            <a:r>
              <a:rPr lang="es-ES" dirty="0"/>
              <a:t> </a:t>
            </a:r>
            <a:r>
              <a:rPr lang="es-ES" dirty="0" err="1"/>
              <a:t>hendrerit</a:t>
            </a:r>
            <a:r>
              <a:rPr lang="es-ES" dirty="0"/>
              <a:t> a, </a:t>
            </a:r>
            <a:r>
              <a:rPr lang="es-ES" dirty="0" err="1"/>
              <a:t>posuere</a:t>
            </a:r>
            <a:r>
              <a:rPr lang="es-ES" dirty="0"/>
              <a:t> id </a:t>
            </a:r>
            <a:r>
              <a:rPr lang="es-ES" dirty="0" err="1"/>
              <a:t>tellus</a:t>
            </a:r>
            <a:r>
              <a:rPr lang="es-ES" dirty="0"/>
              <a:t>. </a:t>
            </a:r>
            <a:r>
              <a:rPr lang="es-ES" dirty="0" err="1"/>
              <a:t>Mauris</a:t>
            </a:r>
            <a:r>
              <a:rPr lang="es-ES" dirty="0"/>
              <a:t> </a:t>
            </a:r>
            <a:r>
              <a:rPr lang="es-ES" dirty="0" err="1"/>
              <a:t>lorem</a:t>
            </a:r>
            <a:r>
              <a:rPr lang="es-ES" dirty="0"/>
              <a:t> </a:t>
            </a:r>
            <a:r>
              <a:rPr lang="es-ES" dirty="0" err="1"/>
              <a:t>enim</a:t>
            </a:r>
            <a:r>
              <a:rPr lang="es-ES" dirty="0"/>
              <a:t>, </a:t>
            </a:r>
            <a:r>
              <a:rPr lang="es-ES" dirty="0" err="1"/>
              <a:t>laoreet</a:t>
            </a:r>
            <a:r>
              <a:rPr lang="es-ES" dirty="0"/>
              <a:t> sed </a:t>
            </a:r>
            <a:r>
              <a:rPr lang="es-ES" dirty="0" err="1"/>
              <a:t>augue</a:t>
            </a:r>
            <a:r>
              <a:rPr lang="es-ES" dirty="0"/>
              <a:t> </a:t>
            </a:r>
            <a:r>
              <a:rPr lang="es-ES" dirty="0" err="1"/>
              <a:t>vel</a:t>
            </a:r>
            <a:r>
              <a:rPr lang="es-ES" dirty="0"/>
              <a:t>, </a:t>
            </a:r>
            <a:r>
              <a:rPr lang="es-ES" dirty="0" err="1"/>
              <a:t>laoreet</a:t>
            </a:r>
            <a:r>
              <a:rPr lang="es-ES" dirty="0"/>
              <a:t> </a:t>
            </a:r>
            <a:r>
              <a:rPr lang="es-ES" dirty="0" err="1"/>
              <a:t>convallis</a:t>
            </a:r>
            <a:r>
              <a:rPr lang="es-ES" dirty="0"/>
              <a:t> </a:t>
            </a:r>
            <a:r>
              <a:rPr lang="es-ES" dirty="0" err="1"/>
              <a:t>lacus</a:t>
            </a:r>
            <a:r>
              <a:rPr lang="es-ES" dirty="0"/>
              <a:t>. </a:t>
            </a:r>
            <a:r>
              <a:rPr lang="es-ES" dirty="0" err="1"/>
              <a:t>Morbi</a:t>
            </a:r>
            <a:r>
              <a:rPr lang="es-ES" dirty="0"/>
              <a:t> </a:t>
            </a:r>
            <a:r>
              <a:rPr lang="es-ES" dirty="0" err="1"/>
              <a:t>diam</a:t>
            </a:r>
            <a:r>
              <a:rPr lang="es-ES" dirty="0"/>
              <a:t> </a:t>
            </a:r>
            <a:r>
              <a:rPr lang="es-ES" dirty="0" err="1"/>
              <a:t>nulla</a:t>
            </a:r>
            <a:r>
              <a:rPr lang="es-ES" dirty="0"/>
              <a:t>, </a:t>
            </a:r>
            <a:r>
              <a:rPr lang="es-ES" dirty="0" err="1"/>
              <a:t>laoreet</a:t>
            </a:r>
            <a:r>
              <a:rPr lang="es-ES" dirty="0"/>
              <a:t> </a:t>
            </a:r>
            <a:r>
              <a:rPr lang="es-ES" dirty="0" err="1"/>
              <a:t>eu</a:t>
            </a:r>
            <a:r>
              <a:rPr lang="es-ES" dirty="0"/>
              <a:t> </a:t>
            </a:r>
            <a:r>
              <a:rPr lang="es-ES" dirty="0" err="1"/>
              <a:t>lacus</a:t>
            </a:r>
            <a:r>
              <a:rPr lang="es-ES" dirty="0"/>
              <a:t> </a:t>
            </a:r>
            <a:r>
              <a:rPr lang="es-ES" dirty="0" err="1"/>
              <a:t>sit</a:t>
            </a:r>
            <a:r>
              <a:rPr lang="es-ES" dirty="0"/>
              <a:t> </a:t>
            </a:r>
            <a:r>
              <a:rPr lang="es-ES" dirty="0" err="1"/>
              <a:t>amet</a:t>
            </a:r>
            <a:r>
              <a:rPr lang="es-ES" dirty="0"/>
              <a:t>, </a:t>
            </a:r>
            <a:r>
              <a:rPr lang="es-ES" dirty="0" err="1"/>
              <a:t>volutpat</a:t>
            </a:r>
            <a:r>
              <a:rPr lang="es-ES" dirty="0"/>
              <a:t> </a:t>
            </a:r>
            <a:r>
              <a:rPr lang="es-ES" dirty="0" err="1"/>
              <a:t>condimentum</a:t>
            </a:r>
            <a:r>
              <a:rPr lang="es-ES" dirty="0"/>
              <a:t> </a:t>
            </a:r>
            <a:r>
              <a:rPr lang="es-ES" dirty="0" err="1"/>
              <a:t>metus</a:t>
            </a:r>
            <a:r>
              <a:rPr lang="es-ES" dirty="0"/>
              <a:t>. </a:t>
            </a:r>
          </a:p>
        </p:txBody>
      </p:sp>
      <p:sp>
        <p:nvSpPr>
          <p:cNvPr id="8" name="Subtitle 2"/>
          <p:cNvSpPr>
            <a:spLocks noGrp="1"/>
          </p:cNvSpPr>
          <p:nvPr>
            <p:ph type="subTitle" idx="14"/>
          </p:nvPr>
        </p:nvSpPr>
        <p:spPr>
          <a:xfrm>
            <a:off x="623392" y="1484785"/>
            <a:ext cx="11041227" cy="369332"/>
          </a:xfrm>
          <a:prstGeom prst="rect">
            <a:avLst/>
          </a:prstGeom>
        </p:spPr>
        <p:txBody>
          <a:bodyPr>
            <a:spAutoFit/>
          </a:bodyPr>
          <a:lstStyle>
            <a:lvl1pPr marL="0" indent="0" algn="l">
              <a:buNone/>
              <a:defRPr sz="1800" b="1">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9" name="6 Marcador de número de diapositiva"/>
          <p:cNvSpPr>
            <a:spLocks noGrp="1"/>
          </p:cNvSpPr>
          <p:nvPr>
            <p:ph type="sldNum" sz="quarter" idx="4"/>
          </p:nvPr>
        </p:nvSpPr>
        <p:spPr>
          <a:xfrm>
            <a:off x="9168341"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11"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extLst>
      <p:ext uri="{BB962C8B-B14F-4D97-AF65-F5344CB8AC3E}">
        <p14:creationId xmlns:p14="http://schemas.microsoft.com/office/powerpoint/2010/main" val="131889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gráfica">
    <p:spTree>
      <p:nvGrpSpPr>
        <p:cNvPr id="1" name=""/>
        <p:cNvGrpSpPr/>
        <p:nvPr/>
      </p:nvGrpSpPr>
      <p:grpSpPr>
        <a:xfrm>
          <a:off x="0" y="0"/>
          <a:ext cx="0" cy="0"/>
          <a:chOff x="0" y="0"/>
          <a:chExt cx="0" cy="0"/>
        </a:xfrm>
      </p:grpSpPr>
      <p:sp>
        <p:nvSpPr>
          <p:cNvPr id="9" name="Subtitle 2"/>
          <p:cNvSpPr>
            <a:spLocks noGrp="1"/>
          </p:cNvSpPr>
          <p:nvPr>
            <p:ph type="subTitle" idx="12" hasCustomPrompt="1"/>
          </p:nvPr>
        </p:nvSpPr>
        <p:spPr>
          <a:xfrm>
            <a:off x="634409" y="5242332"/>
            <a:ext cx="11030209" cy="338554"/>
          </a:xfrm>
          <a:prstGeom prst="rect">
            <a:avLst/>
          </a:prstGeom>
          <a:ln>
            <a:noFill/>
          </a:ln>
        </p:spPr>
        <p:txBody>
          <a:bodyPr wrap="square">
            <a:spAutoFit/>
          </a:bodyPr>
          <a:lstStyle>
            <a:lvl1pPr marL="0" indent="0" algn="l">
              <a:buNone/>
              <a:defRPr sz="16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Texto de descripción de la gráfica. Arial 16 </a:t>
            </a:r>
            <a:r>
              <a:rPr lang="es-ES" dirty="0" err="1"/>
              <a:t>pts</a:t>
            </a:r>
            <a:r>
              <a:rPr lang="es-ES" dirty="0"/>
              <a:t>, color negro. </a:t>
            </a:r>
            <a:endParaRPr lang="en-US" dirty="0"/>
          </a:p>
        </p:txBody>
      </p:sp>
      <p:sp>
        <p:nvSpPr>
          <p:cNvPr id="2" name="1 Título"/>
          <p:cNvSpPr>
            <a:spLocks noGrp="1"/>
          </p:cNvSpPr>
          <p:nvPr>
            <p:ph type="title" hasCustomPrompt="1"/>
          </p:nvPr>
        </p:nvSpPr>
        <p:spPr>
          <a:xfrm>
            <a:off x="5807968" y="50028"/>
            <a:ext cx="6240693" cy="707886"/>
          </a:xfrm>
        </p:spPr>
        <p:txBody>
          <a:bodyPr/>
          <a:lstStyle>
            <a:lvl1pPr algn="r">
              <a:defRPr/>
            </a:lvl1pPr>
          </a:lstStyle>
          <a:p>
            <a:r>
              <a:rPr lang="en-US" dirty="0" err="1"/>
              <a:t>Título</a:t>
            </a:r>
            <a:r>
              <a:rPr lang="en-US" dirty="0"/>
              <a:t> con</a:t>
            </a:r>
            <a:r>
              <a:rPr lang="en-US" baseline="0" dirty="0"/>
              <a:t> </a:t>
            </a:r>
            <a:r>
              <a:rPr lang="en-US" baseline="0" dirty="0" err="1"/>
              <a:t>gráfica</a:t>
            </a:r>
            <a:r>
              <a:rPr lang="en-US" baseline="0" dirty="0"/>
              <a:t> de </a:t>
            </a:r>
            <a:r>
              <a:rPr lang="en-US" baseline="0" dirty="0" err="1"/>
              <a:t>barras</a:t>
            </a:r>
            <a:r>
              <a:rPr lang="en-US" baseline="0" dirty="0"/>
              <a:t>, </a:t>
            </a:r>
            <a:br>
              <a:rPr lang="en-US" baseline="0" dirty="0"/>
            </a:br>
            <a:r>
              <a:rPr lang="en-US" baseline="0" dirty="0" err="1"/>
              <a:t>arial</a:t>
            </a:r>
            <a:r>
              <a:rPr lang="en-US" baseline="0" dirty="0"/>
              <a:t> 20 pts, </a:t>
            </a:r>
            <a:r>
              <a:rPr lang="es-ES" dirty="0"/>
              <a:t>negrilla y color negro</a:t>
            </a:r>
            <a:endParaRPr lang="en-US" dirty="0"/>
          </a:p>
        </p:txBody>
      </p:sp>
      <p:sp>
        <p:nvSpPr>
          <p:cNvPr id="4" name="3 Marcador de pie de página"/>
          <p:cNvSpPr>
            <a:spLocks noGrp="1"/>
          </p:cNvSpPr>
          <p:nvPr>
            <p:ph type="ftr" sz="quarter" idx="14"/>
          </p:nvPr>
        </p:nvSpPr>
        <p:spPr/>
        <p:txBody>
          <a:bodyPr/>
          <a:lstStyle/>
          <a:p>
            <a:r>
              <a:rPr lang="es-CO"/>
              <a:t>Pié de página arial 10 pts gris al 50%</a:t>
            </a:r>
            <a:endParaRPr lang="es-ES" dirty="0"/>
          </a:p>
        </p:txBody>
      </p:sp>
      <p:sp>
        <p:nvSpPr>
          <p:cNvPr id="6" name="5 Marcador de gráfico"/>
          <p:cNvSpPr>
            <a:spLocks noGrp="1"/>
          </p:cNvSpPr>
          <p:nvPr>
            <p:ph type="chart" sz="quarter" idx="16"/>
          </p:nvPr>
        </p:nvSpPr>
        <p:spPr>
          <a:xfrm>
            <a:off x="624418" y="1484313"/>
            <a:ext cx="10943167" cy="430887"/>
          </a:xfrm>
        </p:spPr>
        <p:txBody>
          <a:bodyPr/>
          <a:lstStyle/>
          <a:p>
            <a:r>
              <a:rPr lang="es-ES"/>
              <a:t>Haga clic en el icono para agregar un gráfico</a:t>
            </a:r>
          </a:p>
        </p:txBody>
      </p:sp>
      <p:sp>
        <p:nvSpPr>
          <p:cNvPr id="7" name="6 Marcador de número de diapositiva"/>
          <p:cNvSpPr>
            <a:spLocks noGrp="1"/>
          </p:cNvSpPr>
          <p:nvPr>
            <p:ph type="sldNum" sz="quarter" idx="4"/>
          </p:nvPr>
        </p:nvSpPr>
        <p:spPr>
          <a:xfrm>
            <a:off x="8112224"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10"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SmartArt">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5087888" y="111584"/>
            <a:ext cx="6856065" cy="400110"/>
          </a:xfrm>
        </p:spPr>
        <p:txBody>
          <a:bodyPr/>
          <a:lstStyle>
            <a:lvl1pPr algn="r">
              <a:defRPr/>
            </a:lvl1pPr>
          </a:lstStyle>
          <a:p>
            <a:r>
              <a:rPr lang="en-US" dirty="0" err="1"/>
              <a:t>Título</a:t>
            </a:r>
            <a:r>
              <a:rPr lang="en-US" dirty="0"/>
              <a:t> con</a:t>
            </a:r>
            <a:r>
              <a:rPr lang="en-US" baseline="0" dirty="0"/>
              <a:t> SmartArt, </a:t>
            </a:r>
            <a:r>
              <a:rPr lang="en-US" baseline="0" dirty="0" err="1"/>
              <a:t>arial</a:t>
            </a:r>
            <a:r>
              <a:rPr lang="en-US" baseline="0" dirty="0"/>
              <a:t> 20 pts, </a:t>
            </a:r>
            <a:r>
              <a:rPr lang="es-ES" dirty="0"/>
              <a:t>negrilla y color negro</a:t>
            </a:r>
          </a:p>
        </p:txBody>
      </p:sp>
      <p:sp>
        <p:nvSpPr>
          <p:cNvPr id="3" name="2 Marcador de pie de página"/>
          <p:cNvSpPr>
            <a:spLocks noGrp="1"/>
          </p:cNvSpPr>
          <p:nvPr>
            <p:ph type="ftr" sz="quarter" idx="10"/>
          </p:nvPr>
        </p:nvSpPr>
        <p:spPr/>
        <p:txBody>
          <a:bodyPr/>
          <a:lstStyle/>
          <a:p>
            <a:r>
              <a:rPr lang="es-CO"/>
              <a:t>Pié de página arial 10 pts gris al 50%</a:t>
            </a:r>
            <a:endParaRPr lang="es-ES" dirty="0"/>
          </a:p>
        </p:txBody>
      </p:sp>
      <p:sp>
        <p:nvSpPr>
          <p:cNvPr id="7" name="6 Marcador de SmartArt"/>
          <p:cNvSpPr>
            <a:spLocks noGrp="1"/>
          </p:cNvSpPr>
          <p:nvPr>
            <p:ph type="dgm" sz="quarter" idx="13"/>
          </p:nvPr>
        </p:nvSpPr>
        <p:spPr>
          <a:xfrm>
            <a:off x="624418" y="1484314"/>
            <a:ext cx="10943167" cy="430887"/>
          </a:xfrm>
        </p:spPr>
        <p:txBody>
          <a:bodyPr/>
          <a:lstStyle/>
          <a:p>
            <a:r>
              <a:rPr lang="es-ES"/>
              <a:t>Haga clic en el icono para agregar un elemento gráfico SmartArt</a:t>
            </a:r>
          </a:p>
        </p:txBody>
      </p:sp>
      <p:sp>
        <p:nvSpPr>
          <p:cNvPr id="8" name="Subtitle 2"/>
          <p:cNvSpPr>
            <a:spLocks noGrp="1"/>
          </p:cNvSpPr>
          <p:nvPr>
            <p:ph type="subTitle" idx="14" hasCustomPrompt="1"/>
          </p:nvPr>
        </p:nvSpPr>
        <p:spPr>
          <a:xfrm>
            <a:off x="623392" y="5373216"/>
            <a:ext cx="10944192" cy="338554"/>
          </a:xfrm>
          <a:prstGeom prst="rect">
            <a:avLst/>
          </a:prstGeom>
          <a:ln>
            <a:noFill/>
          </a:ln>
        </p:spPr>
        <p:txBody>
          <a:bodyPr wrap="square">
            <a:spAutoFit/>
          </a:bodyPr>
          <a:lstStyle>
            <a:lvl1pPr marL="0" indent="0" algn="l">
              <a:buNone/>
              <a:defRPr sz="16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Texto de descripción de la gráfica. Arial 16 </a:t>
            </a:r>
            <a:r>
              <a:rPr lang="es-ES" dirty="0" err="1"/>
              <a:t>pts</a:t>
            </a:r>
            <a:r>
              <a:rPr lang="es-ES" dirty="0"/>
              <a:t>, color negro. </a:t>
            </a:r>
            <a:endParaRPr lang="en-US" dirty="0"/>
          </a:p>
        </p:txBody>
      </p:sp>
      <p:sp>
        <p:nvSpPr>
          <p:cNvPr id="9" name="6 Marcador de número de diapositiva"/>
          <p:cNvSpPr>
            <a:spLocks noGrp="1"/>
          </p:cNvSpPr>
          <p:nvPr>
            <p:ph type="sldNum" sz="quarter" idx="4"/>
          </p:nvPr>
        </p:nvSpPr>
        <p:spPr>
          <a:xfrm>
            <a:off x="8208235" y="6492876"/>
            <a:ext cx="2844800" cy="276999"/>
          </a:xfrm>
          <a:prstGeom prst="rect">
            <a:avLst/>
          </a:prstGeom>
        </p:spPr>
        <p:txBody>
          <a:bodyPr/>
          <a:lstStyle>
            <a:lvl1pPr algn="r">
              <a:defRPr sz="1200">
                <a:solidFill>
                  <a:schemeClr val="bg1"/>
                </a:solidFill>
              </a:defRPr>
            </a:lvl1pPr>
          </a:lstStyle>
          <a:p>
            <a:fld id="{BCE0C895-23B3-4812-913F-D19EDC8724AA}" type="slidenum">
              <a:rPr lang="es-ES" smtClean="0"/>
              <a:pPr/>
              <a:t>‹Nº›</a:t>
            </a:fld>
            <a:endParaRPr lang="es-ES"/>
          </a:p>
        </p:txBody>
      </p:sp>
      <p:sp>
        <p:nvSpPr>
          <p:cNvPr id="11" name="1 Marcador de título"/>
          <p:cNvSpPr txBox="1">
            <a:spLocks/>
          </p:cNvSpPr>
          <p:nvPr userDrawn="1"/>
        </p:nvSpPr>
        <p:spPr>
          <a:xfrm>
            <a:off x="1487488" y="111584"/>
            <a:ext cx="1632181"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dirty="0">
                <a:solidFill>
                  <a:schemeClr val="bg1"/>
                </a:solidFill>
              </a:rPr>
              <a:t>#</a:t>
            </a:r>
          </a:p>
        </p:txBody>
      </p:sp>
    </p:spTree>
    <p:extLst>
      <p:ext uri="{BB962C8B-B14F-4D97-AF65-F5344CB8AC3E}">
        <p14:creationId xmlns:p14="http://schemas.microsoft.com/office/powerpoint/2010/main" val="38159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17" cstate="print">
            <a:extLst>
              <a:ext uri="{28A0092B-C50C-407E-A947-70E740481C1C}">
                <a14:useLocalDpi xmlns:a14="http://schemas.microsoft.com/office/drawing/2010/main" val="0"/>
              </a:ext>
            </a:extLst>
          </a:blip>
          <a:srcRect r="1592"/>
          <a:stretch/>
        </p:blipFill>
        <p:spPr>
          <a:xfrm>
            <a:off x="-1" y="1"/>
            <a:ext cx="12192001" cy="6858000"/>
          </a:xfrm>
          <a:prstGeom prst="rect">
            <a:avLst/>
          </a:prstGeom>
        </p:spPr>
      </p:pic>
      <p:sp>
        <p:nvSpPr>
          <p:cNvPr id="5" name="Footer Placeholder 4"/>
          <p:cNvSpPr>
            <a:spLocks noGrp="1"/>
          </p:cNvSpPr>
          <p:nvPr>
            <p:ph type="ftr" sz="quarter" idx="3"/>
          </p:nvPr>
        </p:nvSpPr>
        <p:spPr>
          <a:xfrm>
            <a:off x="623392" y="6093297"/>
            <a:ext cx="9697077" cy="246221"/>
          </a:xfrm>
          <a:prstGeom prst="rect">
            <a:avLst/>
          </a:prstGeom>
        </p:spPr>
        <p:txBody>
          <a:bodyPr vert="horz" wrap="square" lIns="91440" tIns="45720" rIns="91440" bIns="45720" rtlCol="0" anchor="ctr">
            <a:spAutoFit/>
          </a:bodyPr>
          <a:lstStyle>
            <a:lvl1pPr algn="just">
              <a:defRPr sz="1000">
                <a:solidFill>
                  <a:schemeClr val="bg1">
                    <a:lumMod val="50000"/>
                  </a:schemeClr>
                </a:solidFill>
                <a:latin typeface="Arial" panose="020B0604020202020204" pitchFamily="34" charset="0"/>
                <a:cs typeface="Arial" panose="020B0604020202020204" pitchFamily="34" charset="0"/>
              </a:defRPr>
            </a:lvl1pPr>
          </a:lstStyle>
          <a:p>
            <a:r>
              <a:rPr lang="es-CO" dirty="0" err="1"/>
              <a:t>Pié</a:t>
            </a:r>
            <a:r>
              <a:rPr lang="es-CO" dirty="0"/>
              <a:t> de página </a:t>
            </a:r>
            <a:r>
              <a:rPr lang="es-CO" dirty="0" err="1"/>
              <a:t>arial</a:t>
            </a:r>
            <a:r>
              <a:rPr lang="es-CO" dirty="0"/>
              <a:t> 10 </a:t>
            </a:r>
            <a:r>
              <a:rPr lang="es-CO" dirty="0" err="1"/>
              <a:t>pts</a:t>
            </a:r>
            <a:r>
              <a:rPr lang="es-CO" dirty="0"/>
              <a:t> gris al 50%</a:t>
            </a:r>
            <a:endParaRPr lang="es-ES" dirty="0"/>
          </a:p>
        </p:txBody>
      </p:sp>
      <p:sp>
        <p:nvSpPr>
          <p:cNvPr id="2" name="1 Marcador de título"/>
          <p:cNvSpPr>
            <a:spLocks noGrp="1"/>
          </p:cNvSpPr>
          <p:nvPr>
            <p:ph type="title"/>
          </p:nvPr>
        </p:nvSpPr>
        <p:spPr>
          <a:xfrm>
            <a:off x="3791744" y="92215"/>
            <a:ext cx="8136565" cy="707886"/>
          </a:xfrm>
          <a:prstGeom prst="rect">
            <a:avLst/>
          </a:prstGeom>
        </p:spPr>
        <p:txBody>
          <a:bodyPr vert="horz" wrap="square" lIns="91440" tIns="45720" rIns="91440" bIns="45720" rtlCol="0" anchor="ctr">
            <a:spAutoFit/>
          </a:bodyPr>
          <a:lstStyle/>
          <a:p>
            <a:r>
              <a:rPr lang="es-ES" dirty="0"/>
              <a:t>Título de presentación justificado a derecha en </a:t>
            </a:r>
            <a:r>
              <a:rPr lang="es-ES" dirty="0" err="1"/>
              <a:t>arial</a:t>
            </a:r>
            <a:r>
              <a:rPr lang="es-ES" dirty="0"/>
              <a:t> 20 </a:t>
            </a:r>
            <a:r>
              <a:rPr lang="es-ES" dirty="0" err="1"/>
              <a:t>pts</a:t>
            </a:r>
            <a:r>
              <a:rPr lang="es-ES" dirty="0"/>
              <a:t>, negrita y color negro</a:t>
            </a:r>
          </a:p>
        </p:txBody>
      </p:sp>
      <p:sp>
        <p:nvSpPr>
          <p:cNvPr id="3" name="2 Marcador de texto"/>
          <p:cNvSpPr>
            <a:spLocks noGrp="1"/>
          </p:cNvSpPr>
          <p:nvPr>
            <p:ph type="body" idx="1"/>
          </p:nvPr>
        </p:nvSpPr>
        <p:spPr>
          <a:xfrm>
            <a:off x="609600" y="1600200"/>
            <a:ext cx="10972800" cy="1686616"/>
          </a:xfrm>
          <a:prstGeom prst="rect">
            <a:avLst/>
          </a:prstGeom>
        </p:spPr>
        <p:txBody>
          <a:bodyPr vert="horz" lIns="91440" tIns="45720" rIns="91440" bIns="45720" rtlCol="0">
            <a:spAutoFit/>
          </a:bodyPr>
          <a:lstStyle/>
          <a:p>
            <a:r>
              <a:rPr lang="es-ES" dirty="0"/>
              <a:t>Primer nivel, </a:t>
            </a:r>
            <a:r>
              <a:rPr lang="es-ES" dirty="0" err="1"/>
              <a:t>arial</a:t>
            </a:r>
            <a:r>
              <a:rPr lang="es-ES" dirty="0"/>
              <a:t> 22 </a:t>
            </a:r>
            <a:r>
              <a:rPr lang="es-ES" dirty="0" err="1"/>
              <a:t>pts</a:t>
            </a:r>
            <a:r>
              <a:rPr lang="es-ES" dirty="0"/>
              <a:t> color negro.</a:t>
            </a:r>
          </a:p>
          <a:p>
            <a:pPr lvl="1"/>
            <a:r>
              <a:rPr lang="es-ES" dirty="0"/>
              <a:t>Segundo nivel, 20 </a:t>
            </a:r>
            <a:r>
              <a:rPr lang="es-ES" dirty="0" err="1"/>
              <a:t>pts</a:t>
            </a:r>
            <a:r>
              <a:rPr lang="es-ES" dirty="0"/>
              <a:t> </a:t>
            </a:r>
            <a:r>
              <a:rPr lang="es-ES" dirty="0" err="1"/>
              <a:t>arial</a:t>
            </a:r>
            <a:r>
              <a:rPr lang="es-ES" dirty="0"/>
              <a:t>.</a:t>
            </a:r>
          </a:p>
          <a:p>
            <a:pPr lvl="2"/>
            <a:r>
              <a:rPr lang="es-ES" dirty="0"/>
              <a:t>Tercer nivel, 18 </a:t>
            </a:r>
            <a:r>
              <a:rPr lang="es-ES" dirty="0" err="1"/>
              <a:t>pts</a:t>
            </a:r>
            <a:r>
              <a:rPr lang="es-ES" dirty="0"/>
              <a:t> </a:t>
            </a:r>
            <a:r>
              <a:rPr lang="es-ES" dirty="0" err="1"/>
              <a:t>arial</a:t>
            </a:r>
            <a:r>
              <a:rPr lang="es-ES" dirty="0"/>
              <a:t>.</a:t>
            </a:r>
          </a:p>
          <a:p>
            <a:pPr lvl="3"/>
            <a:r>
              <a:rPr lang="es-ES" dirty="0"/>
              <a:t>Cuarto nivel, 16 </a:t>
            </a:r>
            <a:r>
              <a:rPr lang="es-ES" dirty="0" err="1"/>
              <a:t>pts</a:t>
            </a:r>
            <a:r>
              <a:rPr lang="es-ES" dirty="0"/>
              <a:t> </a:t>
            </a:r>
            <a:r>
              <a:rPr lang="es-ES" dirty="0" err="1"/>
              <a:t>arial</a:t>
            </a:r>
            <a:endParaRPr lang="es-ES" dirty="0"/>
          </a:p>
          <a:p>
            <a:pPr lvl="4"/>
            <a:r>
              <a:rPr lang="es-ES" dirty="0"/>
              <a:t>Quinto nivel, 14 </a:t>
            </a:r>
            <a:r>
              <a:rPr lang="es-ES" dirty="0" err="1"/>
              <a:t>pts</a:t>
            </a:r>
            <a:r>
              <a:rPr lang="es-ES" dirty="0"/>
              <a:t> </a:t>
            </a:r>
            <a:r>
              <a:rPr lang="es-ES" dirty="0" err="1"/>
              <a:t>arial</a:t>
            </a:r>
            <a:endParaRPr lang="en-US" dirty="0"/>
          </a:p>
        </p:txBody>
      </p:sp>
      <p:sp>
        <p:nvSpPr>
          <p:cNvPr id="12" name="6 Marcador de número de diapositiva"/>
          <p:cNvSpPr>
            <a:spLocks noGrp="1"/>
          </p:cNvSpPr>
          <p:nvPr>
            <p:ph type="sldNum" sz="quarter" idx="4"/>
          </p:nvPr>
        </p:nvSpPr>
        <p:spPr>
          <a:xfrm>
            <a:off x="8112224" y="6518582"/>
            <a:ext cx="2844800" cy="276999"/>
          </a:xfrm>
          <a:prstGeom prst="rect">
            <a:avLst/>
          </a:prstGeom>
        </p:spPr>
        <p:txBody>
          <a:bodyPr>
            <a:spAutoFit/>
          </a:bodyPr>
          <a:lstStyle>
            <a:lvl1pPr algn="r">
              <a:defRPr sz="1200">
                <a:solidFill>
                  <a:schemeClr val="bg1"/>
                </a:solidFill>
              </a:defRPr>
            </a:lvl1pPr>
          </a:lstStyle>
          <a:p>
            <a:fld id="{BCE0C895-23B3-4812-913F-D19EDC8724AA}"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72" r:id="rId7"/>
    <p:sldLayoutId id="2147483666" r:id="rId8"/>
    <p:sldLayoutId id="2147483673" r:id="rId9"/>
    <p:sldLayoutId id="2147483667" r:id="rId10"/>
    <p:sldLayoutId id="2147483669" r:id="rId11"/>
    <p:sldLayoutId id="2147483675" r:id="rId12"/>
    <p:sldLayoutId id="2147483674" r:id="rId13"/>
    <p:sldLayoutId id="2147483670" r:id="rId14"/>
  </p:sldLayoutIdLst>
  <p:hf hdr="0" ftr="0"/>
  <p:txStyles>
    <p:titleStyle>
      <a:lvl1pPr algn="r" defTabSz="914400" rtl="0" eaLnBrk="1" latinLnBrk="0" hangingPunct="1">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200" kern="1200">
          <a:solidFill>
            <a:schemeClr val="tx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400" kern="1200" baseline="0">
          <a:solidFill>
            <a:schemeClr val="tx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19671" y="3410467"/>
            <a:ext cx="8642317" cy="892552"/>
          </a:xfrm>
        </p:spPr>
        <p:txBody>
          <a:bodyPr/>
          <a:lstStyle/>
          <a:p>
            <a:r>
              <a:rPr lang="es-CO" dirty="0"/>
              <a:t>PASO A PASO PROCESO DE PRESCRIPCIÓN MASIVA 1ER SEMESTRE 2021 </a:t>
            </a:r>
          </a:p>
        </p:txBody>
      </p:sp>
      <p:sp>
        <p:nvSpPr>
          <p:cNvPr id="3" name="Subtítulo 2"/>
          <p:cNvSpPr>
            <a:spLocks noGrp="1"/>
          </p:cNvSpPr>
          <p:nvPr>
            <p:ph type="subTitle" idx="1"/>
          </p:nvPr>
        </p:nvSpPr>
        <p:spPr>
          <a:xfrm>
            <a:off x="5524714" y="4510862"/>
            <a:ext cx="6237273" cy="369332"/>
          </a:xfrm>
        </p:spPr>
        <p:txBody>
          <a:bodyPr/>
          <a:lstStyle/>
          <a:p>
            <a:r>
              <a:rPr lang="es-CO" dirty="0"/>
              <a:t>Generación de reporte y elaboración del archivo plano </a:t>
            </a:r>
          </a:p>
        </p:txBody>
      </p:sp>
      <p:sp>
        <p:nvSpPr>
          <p:cNvPr id="4" name="Marcador de texto 3"/>
          <p:cNvSpPr>
            <a:spLocks noGrp="1"/>
          </p:cNvSpPr>
          <p:nvPr>
            <p:ph type="body" sz="quarter" idx="10"/>
          </p:nvPr>
        </p:nvSpPr>
        <p:spPr>
          <a:xfrm>
            <a:off x="5519936" y="5301209"/>
            <a:ext cx="6242051" cy="830997"/>
          </a:xfrm>
        </p:spPr>
        <p:txBody>
          <a:bodyPr/>
          <a:lstStyle/>
          <a:p>
            <a:r>
              <a:rPr lang="es-CO" dirty="0"/>
              <a:t>Vicepresidencia Operativa</a:t>
            </a:r>
          </a:p>
          <a:p>
            <a:r>
              <a:rPr lang="es-CO" dirty="0"/>
              <a:t>Gerencia Operativa de Convenios </a:t>
            </a:r>
          </a:p>
          <a:p>
            <a:r>
              <a:rPr lang="es-CO" dirty="0"/>
              <a:t>Área operativa de Depositos Especiales</a:t>
            </a:r>
          </a:p>
        </p:txBody>
      </p:sp>
    </p:spTree>
    <p:extLst>
      <p:ext uri="{BB962C8B-B14F-4D97-AF65-F5344CB8AC3E}">
        <p14:creationId xmlns:p14="http://schemas.microsoft.com/office/powerpoint/2010/main" val="265855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10</a:t>
            </a:fld>
            <a:endParaRPr lang="es-ES"/>
          </a:p>
        </p:txBody>
      </p:sp>
      <p:pic>
        <p:nvPicPr>
          <p:cNvPr id="6" name="Imagen 5"/>
          <p:cNvPicPr/>
          <p:nvPr/>
        </p:nvPicPr>
        <p:blipFill>
          <a:blip r:embed="rId2"/>
          <a:stretch>
            <a:fillRect/>
          </a:stretch>
        </p:blipFill>
        <p:spPr>
          <a:xfrm>
            <a:off x="695400" y="908720"/>
            <a:ext cx="10801200" cy="4032448"/>
          </a:xfrm>
          <a:prstGeom prst="rect">
            <a:avLst/>
          </a:prstGeom>
        </p:spPr>
      </p:pic>
      <p:sp>
        <p:nvSpPr>
          <p:cNvPr id="7" name="CuadroTexto 6"/>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
        <p:nvSpPr>
          <p:cNvPr id="2" name="CuadroTexto 1"/>
          <p:cNvSpPr txBox="1"/>
          <p:nvPr/>
        </p:nvSpPr>
        <p:spPr>
          <a:xfrm>
            <a:off x="695400" y="5373216"/>
            <a:ext cx="11017224" cy="369332"/>
          </a:xfrm>
          <a:prstGeom prst="rect">
            <a:avLst/>
          </a:prstGeom>
          <a:noFill/>
        </p:spPr>
        <p:txBody>
          <a:bodyPr wrap="square" rtlCol="0">
            <a:spAutoFit/>
          </a:bodyPr>
          <a:lstStyle/>
          <a:p>
            <a:r>
              <a:rPr lang="es-CO" dirty="0"/>
              <a:t>Se repite el proceso de separación para la columna G Tipo y numero de identificación del demandado</a:t>
            </a:r>
          </a:p>
        </p:txBody>
      </p:sp>
    </p:spTree>
    <p:extLst>
      <p:ext uri="{BB962C8B-B14F-4D97-AF65-F5344CB8AC3E}">
        <p14:creationId xmlns:p14="http://schemas.microsoft.com/office/powerpoint/2010/main" val="371885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11</a:t>
            </a:fld>
            <a:endParaRPr lang="es-ES"/>
          </a:p>
        </p:txBody>
      </p:sp>
      <p:sp>
        <p:nvSpPr>
          <p:cNvPr id="4" name="Título 3"/>
          <p:cNvSpPr>
            <a:spLocks noGrp="1"/>
          </p:cNvSpPr>
          <p:nvPr>
            <p:ph type="title"/>
          </p:nvPr>
        </p:nvSpPr>
        <p:spPr/>
        <p:txBody>
          <a:bodyPr/>
          <a:lstStyle/>
          <a:p>
            <a:r>
              <a:rPr lang="es-CO" dirty="0"/>
              <a:t>Diligencie la Macro</a:t>
            </a:r>
          </a:p>
        </p:txBody>
      </p:sp>
      <p:sp>
        <p:nvSpPr>
          <p:cNvPr id="5" name="Elipse 4"/>
          <p:cNvSpPr/>
          <p:nvPr/>
        </p:nvSpPr>
        <p:spPr>
          <a:xfrm>
            <a:off x="335360" y="908720"/>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a:t>
            </a:r>
          </a:p>
        </p:txBody>
      </p:sp>
      <p:sp>
        <p:nvSpPr>
          <p:cNvPr id="6" name="Rectángulo 5"/>
          <p:cNvSpPr/>
          <p:nvPr/>
        </p:nvSpPr>
        <p:spPr>
          <a:xfrm>
            <a:off x="1127448" y="943741"/>
            <a:ext cx="10585176" cy="685059"/>
          </a:xfrm>
          <a:prstGeom prst="rect">
            <a:avLst/>
          </a:prstGeom>
        </p:spPr>
        <p:txBody>
          <a:bodyPr wrap="square">
            <a:spAutoFit/>
          </a:bodyPr>
          <a:lstStyle/>
          <a:p>
            <a:pPr lvl="0">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Una vez tengamos el insumo del reporte, seleccionamos de acuerdo a los criterios de Juzgado, los depósitos que se deben prescribir y trasladamos la información en las macros correspondientes teniendo en cuenta:</a:t>
            </a:r>
          </a:p>
        </p:txBody>
      </p:sp>
      <p:sp>
        <p:nvSpPr>
          <p:cNvPr id="7" name="CuadroTexto 6"/>
          <p:cNvSpPr txBox="1"/>
          <p:nvPr/>
        </p:nvSpPr>
        <p:spPr>
          <a:xfrm>
            <a:off x="623392" y="1772816"/>
            <a:ext cx="11161240" cy="4247317"/>
          </a:xfrm>
          <a:prstGeom prst="rect">
            <a:avLst/>
          </a:prstGeom>
          <a:noFill/>
        </p:spPr>
        <p:txBody>
          <a:bodyPr wrap="square" rtlCol="0">
            <a:spAutoFit/>
          </a:bodyPr>
          <a:lstStyle/>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El numero del titulo debe contener los 15 dígitos si comienza por cero se debe colocar comilla simple para que lo tome (‘) </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El nombre del juzgado, corresponde al nombre del juzgado dueño de los titulo </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Cuenta judicial destino: corresponde al numero cuenta judicial del despacho dueños de los títulos </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Tipo de identificación del demandante y demandado: datos registrados en el reporte correspondiente a los datos del titulo, según el listado desplegable (Si en el dj no hay datos colocar uno genérico eje CC 1)</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Numero de identificación de demandante y demandado: datos registrados en el reporte correspondiente a los datos del titulo formato numérico sin puntos ni comas (Si en el dj no hay datos colocar uno genérico eje  1)</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Nombres y apellidos del demandante y demandado: datos registrados en el titulo (si no hay datos colocar dato genérico eje Sin información) </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Valor: dato registrado en el reporte correspondiente al valor del titulo, debe ser formato numérico, con separación de decimales con punto (.) o coma (,) dependiendo de su tipo de Excel sin signos pesos ($) ni separadores de miles </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Fecha de elaboración: datos registrados en el reporte correspondiente a los datos del titulo </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Seccional, Ciudad y Municipio: Su Seccional (Bogota) Ciudad (Bogota) y Municipio (Bogota)</a:t>
            </a:r>
          </a:p>
          <a:p>
            <a:pPr marL="285750" indent="-285750">
              <a:buFont typeface="Wingdings" panose="05000000000000000000" pitchFamily="2" charset="2"/>
              <a:buChar char="v"/>
            </a:pPr>
            <a:r>
              <a:rPr lang="es-CO" dirty="0">
                <a:latin typeface="Calibri" panose="020F0502020204030204" pitchFamily="34" charset="0"/>
                <a:cs typeface="Times New Roman" panose="02020603050405020304" pitchFamily="18" charset="0"/>
              </a:rPr>
              <a:t>Consecutivo en la cabecera: se debe diligenciar en formato numérico de 6 dígitos </a:t>
            </a:r>
            <a:r>
              <a:rPr lang="es-CO" dirty="0" err="1">
                <a:latin typeface="Calibri" panose="020F0502020204030204" pitchFamily="34" charset="0"/>
                <a:cs typeface="Times New Roman" panose="02020603050405020304" pitchFamily="18" charset="0"/>
              </a:rPr>
              <a:t>ejem</a:t>
            </a:r>
            <a:r>
              <a:rPr lang="es-CO" dirty="0">
                <a:latin typeface="Calibri" panose="020F0502020204030204" pitchFamily="34" charset="0"/>
                <a:cs typeface="Times New Roman" panose="02020603050405020304" pitchFamily="18" charset="0"/>
              </a:rPr>
              <a:t>: 000001 </a:t>
            </a:r>
          </a:p>
        </p:txBody>
      </p:sp>
    </p:spTree>
    <p:extLst>
      <p:ext uri="{BB962C8B-B14F-4D97-AF65-F5344CB8AC3E}">
        <p14:creationId xmlns:p14="http://schemas.microsoft.com/office/powerpoint/2010/main" val="94749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12</a:t>
            </a:fld>
            <a:endParaRPr lang="es-ES"/>
          </a:p>
        </p:txBody>
      </p:sp>
      <p:sp>
        <p:nvSpPr>
          <p:cNvPr id="4" name="Título 3"/>
          <p:cNvSpPr>
            <a:spLocks noGrp="1"/>
          </p:cNvSpPr>
          <p:nvPr>
            <p:ph type="title"/>
          </p:nvPr>
        </p:nvSpPr>
        <p:spPr>
          <a:xfrm>
            <a:off x="6168008" y="188641"/>
            <a:ext cx="5864007" cy="400110"/>
          </a:xfrm>
        </p:spPr>
        <p:txBody>
          <a:bodyPr/>
          <a:lstStyle/>
          <a:p>
            <a:r>
              <a:rPr lang="es-CO" dirty="0"/>
              <a:t>ELABORACION MACRO – “No Reclamados”</a:t>
            </a: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551385" y="764704"/>
            <a:ext cx="11161239" cy="5472608"/>
          </a:xfrm>
          <a:prstGeom prst="rect">
            <a:avLst/>
          </a:prstGeom>
        </p:spPr>
      </p:pic>
    </p:spTree>
    <p:extLst>
      <p:ext uri="{BB962C8B-B14F-4D97-AF65-F5344CB8AC3E}">
        <p14:creationId xmlns:p14="http://schemas.microsoft.com/office/powerpoint/2010/main" val="261623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13</a:t>
            </a:fld>
            <a:endParaRPr lang="es-ES"/>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551384" y="836712"/>
            <a:ext cx="11233247" cy="5544615"/>
          </a:xfrm>
          <a:prstGeom prst="rect">
            <a:avLst/>
          </a:prstGeom>
        </p:spPr>
      </p:pic>
      <p:sp>
        <p:nvSpPr>
          <p:cNvPr id="6" name="Título 3"/>
          <p:cNvSpPr>
            <a:spLocks noGrp="1"/>
          </p:cNvSpPr>
          <p:nvPr>
            <p:ph type="title"/>
          </p:nvPr>
        </p:nvSpPr>
        <p:spPr>
          <a:xfrm>
            <a:off x="5303912" y="34753"/>
            <a:ext cx="6728103" cy="707886"/>
          </a:xfrm>
        </p:spPr>
        <p:txBody>
          <a:bodyPr/>
          <a:lstStyle/>
          <a:p>
            <a:r>
              <a:rPr lang="es-CO" dirty="0"/>
              <a:t>ELABORACION DE LA MACRO –Condición Especial</a:t>
            </a:r>
          </a:p>
        </p:txBody>
      </p:sp>
    </p:spTree>
    <p:extLst>
      <p:ext uri="{BB962C8B-B14F-4D97-AF65-F5344CB8AC3E}">
        <p14:creationId xmlns:p14="http://schemas.microsoft.com/office/powerpoint/2010/main" val="308561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14</a:t>
            </a:fld>
            <a:endParaRPr lang="es-ES"/>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479376" y="1052736"/>
            <a:ext cx="11161240" cy="5112569"/>
          </a:xfrm>
          <a:prstGeom prst="rect">
            <a:avLst/>
          </a:prstGeom>
        </p:spPr>
      </p:pic>
      <p:sp>
        <p:nvSpPr>
          <p:cNvPr id="6" name="Flecha: hacia la izquierda 5"/>
          <p:cNvSpPr/>
          <p:nvPr/>
        </p:nvSpPr>
        <p:spPr>
          <a:xfrm>
            <a:off x="10848528" y="4221088"/>
            <a:ext cx="97162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ítulo 3"/>
          <p:cNvSpPr>
            <a:spLocks noGrp="1"/>
          </p:cNvSpPr>
          <p:nvPr>
            <p:ph type="title"/>
          </p:nvPr>
        </p:nvSpPr>
        <p:spPr>
          <a:xfrm>
            <a:off x="7320136" y="188641"/>
            <a:ext cx="4711879" cy="400110"/>
          </a:xfrm>
        </p:spPr>
        <p:txBody>
          <a:bodyPr/>
          <a:lstStyle/>
          <a:p>
            <a:r>
              <a:rPr lang="es-CO" dirty="0"/>
              <a:t>ELABORACION MACRO</a:t>
            </a:r>
          </a:p>
        </p:txBody>
      </p:sp>
    </p:spTree>
    <p:extLst>
      <p:ext uri="{BB962C8B-B14F-4D97-AF65-F5344CB8AC3E}">
        <p14:creationId xmlns:p14="http://schemas.microsoft.com/office/powerpoint/2010/main" val="114314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15</a:t>
            </a:fld>
            <a:endParaRPr lang="es-ES"/>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983432" y="1124744"/>
            <a:ext cx="5612130" cy="1867535"/>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4583832" y="3573016"/>
            <a:ext cx="5612130" cy="2393950"/>
          </a:xfrm>
          <a:prstGeom prst="rect">
            <a:avLst/>
          </a:prstGeom>
        </p:spPr>
      </p:pic>
      <p:sp>
        <p:nvSpPr>
          <p:cNvPr id="8" name="Título 3"/>
          <p:cNvSpPr>
            <a:spLocks noGrp="1"/>
          </p:cNvSpPr>
          <p:nvPr>
            <p:ph type="title"/>
          </p:nvPr>
        </p:nvSpPr>
        <p:spPr>
          <a:xfrm>
            <a:off x="7320136" y="188641"/>
            <a:ext cx="4711879" cy="400110"/>
          </a:xfrm>
        </p:spPr>
        <p:txBody>
          <a:bodyPr/>
          <a:lstStyle/>
          <a:p>
            <a:r>
              <a:rPr lang="es-CO" dirty="0"/>
              <a:t>ELABORACION MACRO</a:t>
            </a:r>
          </a:p>
        </p:txBody>
      </p:sp>
    </p:spTree>
    <p:extLst>
      <p:ext uri="{BB962C8B-B14F-4D97-AF65-F5344CB8AC3E}">
        <p14:creationId xmlns:p14="http://schemas.microsoft.com/office/powerpoint/2010/main" val="404076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16</a:t>
            </a:fld>
            <a:endParaRPr lang="es-ES"/>
          </a:p>
        </p:txBody>
      </p:sp>
      <p:sp>
        <p:nvSpPr>
          <p:cNvPr id="4" name="Título 3"/>
          <p:cNvSpPr>
            <a:spLocks noGrp="1"/>
          </p:cNvSpPr>
          <p:nvPr>
            <p:ph type="title"/>
          </p:nvPr>
        </p:nvSpPr>
        <p:spPr>
          <a:xfrm>
            <a:off x="6096000" y="188641"/>
            <a:ext cx="5936015" cy="400110"/>
          </a:xfrm>
        </p:spPr>
        <p:txBody>
          <a:bodyPr/>
          <a:lstStyle/>
          <a:p>
            <a:r>
              <a:rPr lang="es-CO" dirty="0"/>
              <a:t>CARGAR EL ARCHIVO EN EL P.W.T</a:t>
            </a:r>
          </a:p>
        </p:txBody>
      </p:sp>
      <p:sp>
        <p:nvSpPr>
          <p:cNvPr id="5" name="Elipse 4"/>
          <p:cNvSpPr/>
          <p:nvPr/>
        </p:nvSpPr>
        <p:spPr>
          <a:xfrm>
            <a:off x="407368" y="112474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a:t>
            </a:r>
          </a:p>
        </p:txBody>
      </p:sp>
      <p:sp>
        <p:nvSpPr>
          <p:cNvPr id="6" name="Rectángulo 5"/>
          <p:cNvSpPr/>
          <p:nvPr/>
        </p:nvSpPr>
        <p:spPr>
          <a:xfrm>
            <a:off x="1271464" y="1268760"/>
            <a:ext cx="10585176" cy="388696"/>
          </a:xfrm>
          <a:prstGeom prst="rect">
            <a:avLst/>
          </a:prstGeom>
        </p:spPr>
        <p:txBody>
          <a:bodyPr wrap="square">
            <a:spAutoFit/>
          </a:bodyPr>
          <a:lstStyle/>
          <a:p>
            <a:pPr lvl="0">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Cargar el archivo por la opción Transacciones-prescripción-ingreso de prescripción masiva-cargar archivo</a:t>
            </a: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6070594" y="2132856"/>
            <a:ext cx="5754034" cy="2367480"/>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191344" y="2124072"/>
            <a:ext cx="5544616" cy="2376264"/>
          </a:xfrm>
          <a:prstGeom prst="rect">
            <a:avLst/>
          </a:prstGeom>
        </p:spPr>
      </p:pic>
    </p:spTree>
    <p:extLst>
      <p:ext uri="{BB962C8B-B14F-4D97-AF65-F5344CB8AC3E}">
        <p14:creationId xmlns:p14="http://schemas.microsoft.com/office/powerpoint/2010/main" val="205992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5015880" y="3982538"/>
            <a:ext cx="6456717" cy="892552"/>
          </a:xfrm>
        </p:spPr>
        <p:txBody>
          <a:bodyPr/>
          <a:lstStyle/>
          <a:p>
            <a:r>
              <a:rPr lang="es-CO" dirty="0"/>
              <a:t>GRACIAS POR SU AMABLE ATENCIÓN</a:t>
            </a:r>
          </a:p>
        </p:txBody>
      </p:sp>
      <p:sp>
        <p:nvSpPr>
          <p:cNvPr id="4" name="Subtítulo 3"/>
          <p:cNvSpPr>
            <a:spLocks noGrp="1"/>
          </p:cNvSpPr>
          <p:nvPr>
            <p:ph type="subTitle" idx="1"/>
          </p:nvPr>
        </p:nvSpPr>
        <p:spPr>
          <a:xfrm>
            <a:off x="5423925" y="5336050"/>
            <a:ext cx="6048672" cy="369332"/>
          </a:xfrm>
        </p:spPr>
        <p:txBody>
          <a:bodyPr/>
          <a:lstStyle/>
          <a:p>
            <a:r>
              <a:rPr lang="es-CO" dirty="0"/>
              <a:t>Vicepresidencia de Operaciones</a:t>
            </a:r>
          </a:p>
        </p:txBody>
      </p:sp>
      <p:sp>
        <p:nvSpPr>
          <p:cNvPr id="2" name="Marcador de número de diapositiva 1"/>
          <p:cNvSpPr>
            <a:spLocks noGrp="1"/>
          </p:cNvSpPr>
          <p:nvPr>
            <p:ph type="sldNum" sz="quarter" idx="4294967295"/>
          </p:nvPr>
        </p:nvSpPr>
        <p:spPr>
          <a:xfrm>
            <a:off x="9347200" y="6492875"/>
            <a:ext cx="2844800" cy="276225"/>
          </a:xfrm>
        </p:spPr>
        <p:txBody>
          <a:bodyPr/>
          <a:lstStyle/>
          <a:p>
            <a:fld id="{BCE0C895-23B3-4812-913F-D19EDC8724AA}" type="slidenum">
              <a:rPr lang="es-ES" smtClean="0"/>
              <a:pPr/>
              <a:t>17</a:t>
            </a:fld>
            <a:endParaRPr lang="es-ES" dirty="0"/>
          </a:p>
        </p:txBody>
      </p:sp>
    </p:spTree>
    <p:extLst>
      <p:ext uri="{BB962C8B-B14F-4D97-AF65-F5344CB8AC3E}">
        <p14:creationId xmlns:p14="http://schemas.microsoft.com/office/powerpoint/2010/main" val="342456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a:xfrm>
            <a:off x="623392" y="980728"/>
            <a:ext cx="11305256" cy="4512004"/>
          </a:xfrm>
        </p:spPr>
        <p:txBody>
          <a:bodyPr/>
          <a:lstStyle/>
          <a:p>
            <a:pPr marL="68580" indent="0">
              <a:buNone/>
            </a:pPr>
            <a:r>
              <a:rPr lang="es-CO" sz="1800" dirty="0">
                <a:latin typeface="Calibri" panose="020F0502020204030204" pitchFamily="34" charset="0"/>
                <a:cs typeface="Times New Roman" panose="02020603050405020304" pitchFamily="18" charset="0"/>
              </a:rPr>
              <a:t>Para poder generar el proceso de ingreso de prescripción masiva por el Portal Web Transaccional se deben cumplir con los siguientes pasos que permitirán al usuario identificar los depósitos judiciales susceptibles a prescribir de acuerdo al reporte generado en el modulo de Reportes-informe depósitos a prescribir:</a:t>
            </a:r>
          </a:p>
          <a:p>
            <a:pPr marL="68580" indent="0">
              <a:buNone/>
            </a:pPr>
            <a:endParaRPr lang="es-CO" sz="1800" dirty="0">
              <a:latin typeface="Calibri" panose="020F0502020204030204" pitchFamily="34" charset="0"/>
              <a:cs typeface="Times New Roman" panose="02020603050405020304" pitchFamily="18" charset="0"/>
            </a:endParaRPr>
          </a:p>
          <a:p>
            <a:pPr marL="68580" indent="0">
              <a:buNone/>
            </a:pPr>
            <a:r>
              <a:rPr lang="es-CO" sz="1800" dirty="0">
                <a:latin typeface="Calibri" panose="020F0502020204030204" pitchFamily="34" charset="0"/>
                <a:cs typeface="Times New Roman" panose="02020603050405020304" pitchFamily="18" charset="0"/>
              </a:rPr>
              <a:t>Tener en cuenta:</a:t>
            </a:r>
          </a:p>
          <a:p>
            <a:pPr marL="411480" indent="-342900" algn="just">
              <a:buFont typeface="Arial" panose="020B0604020202020204" pitchFamily="34" charset="0"/>
              <a:buChar char="•"/>
            </a:pPr>
            <a:r>
              <a:rPr lang="es-CO" sz="1800" b="1" dirty="0">
                <a:latin typeface="Calibri" panose="020F0502020204030204" pitchFamily="34" charset="0"/>
                <a:cs typeface="Times New Roman" panose="02020603050405020304" pitchFamily="18" charset="0"/>
              </a:rPr>
              <a:t>Tipo de informe: </a:t>
            </a:r>
            <a:r>
              <a:rPr lang="es-CO" sz="1800" dirty="0">
                <a:latin typeface="Calibri" panose="020F0502020204030204" pitchFamily="34" charset="0"/>
                <a:cs typeface="Times New Roman" panose="02020603050405020304" pitchFamily="18" charset="0"/>
              </a:rPr>
              <a:t>seleccionar la opción de “en condición especial” para los depósitos judiciales pendientes de pago y cuya fecha de emisión sea mayor a 10 años respecto a la fecha ingresada en el campo Fecha de esta funcionalidad</a:t>
            </a:r>
          </a:p>
          <a:p>
            <a:pPr marL="411480" indent="-342900">
              <a:buFont typeface="Arial" panose="020B0604020202020204" pitchFamily="34" charset="0"/>
              <a:buChar char="•"/>
            </a:pPr>
            <a:r>
              <a:rPr lang="es-CO" sz="1800" b="1" dirty="0">
                <a:latin typeface="Calibri" panose="020F0502020204030204" pitchFamily="34" charset="0"/>
                <a:cs typeface="Times New Roman" panose="02020603050405020304" pitchFamily="18" charset="0"/>
              </a:rPr>
              <a:t>Fecha:</a:t>
            </a:r>
            <a:r>
              <a:rPr lang="es-CO" sz="1800" dirty="0">
                <a:latin typeface="Calibri" panose="020F0502020204030204" pitchFamily="34" charset="0"/>
                <a:cs typeface="Times New Roman" panose="02020603050405020304" pitchFamily="18" charset="0"/>
              </a:rPr>
              <a:t> campo tipo calendario, para seleccionar la fecha de corte con la que se requiere generar la información, no permite ingresar una fecha mayor a la actual.</a:t>
            </a:r>
          </a:p>
          <a:p>
            <a:pPr marL="68580" indent="0">
              <a:buNone/>
            </a:pPr>
            <a:endParaRPr lang="es-CO" sz="1800" dirty="0">
              <a:latin typeface="Calibri" panose="020F0502020204030204" pitchFamily="34" charset="0"/>
              <a:cs typeface="Times New Roman" panose="02020603050405020304" pitchFamily="18" charset="0"/>
            </a:endParaRPr>
          </a:p>
          <a:p>
            <a:pPr marL="68580" indent="0">
              <a:buNone/>
            </a:pPr>
            <a:r>
              <a:rPr lang="es-CO" sz="1400" b="1" dirty="0"/>
              <a:t>Nota: La opción de Tipo de informe por “No reclamados” generara únicamente la información de los títulos pendientes de pago que se encuentren autorizados en una fecha mayor a 2 años si estos no aplican a prescripción de acuerdo a los criterio del despacho judicial, los No reclamados debe ser seleccionados del reporte de En Condición Especial </a:t>
            </a:r>
          </a:p>
          <a:p>
            <a:pPr marL="411480" indent="-342900">
              <a:buFont typeface="Arial" panose="020B0604020202020204" pitchFamily="34" charset="0"/>
              <a:buChar char="•"/>
            </a:pPr>
            <a:endParaRPr lang="es-CO" dirty="0"/>
          </a:p>
        </p:txBody>
      </p:sp>
      <p:sp>
        <p:nvSpPr>
          <p:cNvPr id="3" name="Marcador de número de diapositiva 2"/>
          <p:cNvSpPr>
            <a:spLocks noGrp="1"/>
          </p:cNvSpPr>
          <p:nvPr>
            <p:ph type="sldNum" sz="quarter" idx="4"/>
          </p:nvPr>
        </p:nvSpPr>
        <p:spPr/>
        <p:txBody>
          <a:bodyPr/>
          <a:lstStyle/>
          <a:p>
            <a:fld id="{BCE0C895-23B3-4812-913F-D19EDC8724AA}" type="slidenum">
              <a:rPr lang="es-ES" smtClean="0"/>
              <a:pPr/>
              <a:t>2</a:t>
            </a:fld>
            <a:endParaRPr lang="es-ES"/>
          </a:p>
        </p:txBody>
      </p:sp>
      <p:sp>
        <p:nvSpPr>
          <p:cNvPr id="4" name="Título 3"/>
          <p:cNvSpPr>
            <a:spLocks noGrp="1"/>
          </p:cNvSpPr>
          <p:nvPr>
            <p:ph type="title"/>
          </p:nvPr>
        </p:nvSpPr>
        <p:spPr/>
        <p:txBody>
          <a:bodyPr/>
          <a:lstStyle/>
          <a:p>
            <a:endParaRPr lang="es-CO"/>
          </a:p>
        </p:txBody>
      </p:sp>
    </p:spTree>
    <p:extLst>
      <p:ext uri="{BB962C8B-B14F-4D97-AF65-F5344CB8AC3E}">
        <p14:creationId xmlns:p14="http://schemas.microsoft.com/office/powerpoint/2010/main" val="143324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3</a:t>
            </a:fld>
            <a:endParaRPr lang="es-ES"/>
          </a:p>
        </p:txBody>
      </p:sp>
      <p:sp>
        <p:nvSpPr>
          <p:cNvPr id="8" name="CuadroTexto 7"/>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
        <p:nvSpPr>
          <p:cNvPr id="2" name="CuadroTexto 1"/>
          <p:cNvSpPr txBox="1"/>
          <p:nvPr/>
        </p:nvSpPr>
        <p:spPr>
          <a:xfrm>
            <a:off x="787507" y="987848"/>
            <a:ext cx="8136904" cy="369332"/>
          </a:xfrm>
          <a:prstGeom prst="rect">
            <a:avLst/>
          </a:prstGeom>
          <a:noFill/>
        </p:spPr>
        <p:txBody>
          <a:bodyPr wrap="square" rtlCol="0">
            <a:spAutoFit/>
          </a:bodyPr>
          <a:lstStyle/>
          <a:p>
            <a:r>
              <a:rPr lang="es-CO" dirty="0"/>
              <a:t>Generar el Reporte de títulos a prescribir CE </a:t>
            </a:r>
          </a:p>
        </p:txBody>
      </p:sp>
      <p:sp>
        <p:nvSpPr>
          <p:cNvPr id="4" name="Elipse 3"/>
          <p:cNvSpPr/>
          <p:nvPr/>
        </p:nvSpPr>
        <p:spPr>
          <a:xfrm>
            <a:off x="111648" y="791385"/>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40" name="Elipse 39"/>
          <p:cNvSpPr/>
          <p:nvPr/>
        </p:nvSpPr>
        <p:spPr>
          <a:xfrm>
            <a:off x="139435" y="3643653"/>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41" name="CuadroTexto 40"/>
          <p:cNvSpPr txBox="1"/>
          <p:nvPr/>
        </p:nvSpPr>
        <p:spPr>
          <a:xfrm>
            <a:off x="906495" y="3830264"/>
            <a:ext cx="4896544" cy="369332"/>
          </a:xfrm>
          <a:prstGeom prst="rect">
            <a:avLst/>
          </a:prstGeom>
          <a:noFill/>
        </p:spPr>
        <p:txBody>
          <a:bodyPr wrap="square" rtlCol="0">
            <a:spAutoFit/>
          </a:bodyPr>
          <a:lstStyle/>
          <a:p>
            <a:r>
              <a:rPr lang="es-CO" dirty="0"/>
              <a:t>Descargar el reporte por el link de descargas</a:t>
            </a:r>
          </a:p>
        </p:txBody>
      </p:sp>
      <p:pic>
        <p:nvPicPr>
          <p:cNvPr id="42" name="Imagen 41"/>
          <p:cNvPicPr/>
          <p:nvPr/>
        </p:nvPicPr>
        <p:blipFill>
          <a:blip r:embed="rId2"/>
          <a:stretch>
            <a:fillRect/>
          </a:stretch>
        </p:blipFill>
        <p:spPr>
          <a:xfrm>
            <a:off x="291582" y="4537320"/>
            <a:ext cx="5612130" cy="1745615"/>
          </a:xfrm>
          <a:prstGeom prst="rect">
            <a:avLst/>
          </a:prstGeom>
        </p:spPr>
      </p:pic>
      <p:pic>
        <p:nvPicPr>
          <p:cNvPr id="43" name="Imagen 42"/>
          <p:cNvPicPr/>
          <p:nvPr/>
        </p:nvPicPr>
        <p:blipFill rotWithShape="1">
          <a:blip r:embed="rId3"/>
          <a:srcRect t="22686"/>
          <a:stretch/>
        </p:blipFill>
        <p:spPr>
          <a:xfrm>
            <a:off x="6450449" y="4199596"/>
            <a:ext cx="5367529" cy="1951308"/>
          </a:xfrm>
          <a:prstGeom prst="rect">
            <a:avLst/>
          </a:prstGeom>
        </p:spPr>
      </p:pic>
      <p:sp>
        <p:nvSpPr>
          <p:cNvPr id="5" name="Flecha: a la derecha 4"/>
          <p:cNvSpPr/>
          <p:nvPr/>
        </p:nvSpPr>
        <p:spPr>
          <a:xfrm>
            <a:off x="5896111" y="4949636"/>
            <a:ext cx="491875" cy="293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4" name="Imagen 43"/>
          <p:cNvPicPr/>
          <p:nvPr/>
        </p:nvPicPr>
        <p:blipFill>
          <a:blip r:embed="rId4">
            <a:extLst>
              <a:ext uri="{28A0092B-C50C-407E-A947-70E740481C1C}">
                <a14:useLocalDpi xmlns:a14="http://schemas.microsoft.com/office/drawing/2010/main" val="0"/>
              </a:ext>
            </a:extLst>
          </a:blip>
          <a:stretch>
            <a:fillRect/>
          </a:stretch>
        </p:blipFill>
        <p:spPr>
          <a:xfrm>
            <a:off x="731317" y="1469824"/>
            <a:ext cx="5172395" cy="2142880"/>
          </a:xfrm>
          <a:prstGeom prst="rect">
            <a:avLst/>
          </a:prstGeom>
        </p:spPr>
      </p:pic>
      <p:pic>
        <p:nvPicPr>
          <p:cNvPr id="45" name="Imagen 44"/>
          <p:cNvPicPr/>
          <p:nvPr/>
        </p:nvPicPr>
        <p:blipFill>
          <a:blip r:embed="rId5">
            <a:extLst>
              <a:ext uri="{28A0092B-C50C-407E-A947-70E740481C1C}">
                <a14:useLocalDpi xmlns:a14="http://schemas.microsoft.com/office/drawing/2010/main" val="0"/>
              </a:ext>
            </a:extLst>
          </a:blip>
          <a:stretch>
            <a:fillRect/>
          </a:stretch>
        </p:blipFill>
        <p:spPr>
          <a:xfrm>
            <a:off x="6403180" y="1483842"/>
            <a:ext cx="5612130" cy="2305050"/>
          </a:xfrm>
          <a:prstGeom prst="rect">
            <a:avLst/>
          </a:prstGeom>
        </p:spPr>
      </p:pic>
      <p:sp>
        <p:nvSpPr>
          <p:cNvPr id="46" name="Flecha: a la derecha 45"/>
          <p:cNvSpPr/>
          <p:nvPr/>
        </p:nvSpPr>
        <p:spPr>
          <a:xfrm>
            <a:off x="5863226" y="2474153"/>
            <a:ext cx="491875" cy="293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4331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4</a:t>
            </a:fld>
            <a:endParaRPr lang="es-ES"/>
          </a:p>
        </p:txBody>
      </p:sp>
      <p:sp>
        <p:nvSpPr>
          <p:cNvPr id="6" name="Elipse 5"/>
          <p:cNvSpPr/>
          <p:nvPr/>
        </p:nvSpPr>
        <p:spPr>
          <a:xfrm>
            <a:off x="407368" y="112474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7" name="Rectángulo 6"/>
          <p:cNvSpPr/>
          <p:nvPr/>
        </p:nvSpPr>
        <p:spPr>
          <a:xfrm>
            <a:off x="1271464" y="1268760"/>
            <a:ext cx="7560840" cy="388696"/>
          </a:xfrm>
          <a:prstGeom prst="rect">
            <a:avLst/>
          </a:prstGeom>
        </p:spPr>
        <p:txBody>
          <a:bodyPr wrap="square">
            <a:spAutoFit/>
          </a:bodyPr>
          <a:lstStyle/>
          <a:p>
            <a:pPr lvl="0">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El reporte aparece con división en puntos y coma (;) para separarlo deben:</a:t>
            </a:r>
          </a:p>
        </p:txBody>
      </p:sp>
      <p:sp>
        <p:nvSpPr>
          <p:cNvPr id="8" name="Rectángulo: esquinas redondeadas 7"/>
          <p:cNvSpPr/>
          <p:nvPr/>
        </p:nvSpPr>
        <p:spPr>
          <a:xfrm>
            <a:off x="1387722" y="2243058"/>
            <a:ext cx="341213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p>
          <a:p>
            <a:pPr marL="285750" indent="-285750" algn="ctr">
              <a:buFont typeface="Wingdings" panose="05000000000000000000" pitchFamily="2" charset="2"/>
              <a:buChar char="v"/>
            </a:pPr>
            <a:r>
              <a:rPr lang="es-CO" b="1" dirty="0"/>
              <a:t>seleccionar la columna A</a:t>
            </a:r>
            <a:endParaRPr lang="es-CO" dirty="0"/>
          </a:p>
          <a:p>
            <a:pPr algn="ctr"/>
            <a:endParaRPr lang="es-CO" dirty="0"/>
          </a:p>
        </p:txBody>
      </p:sp>
      <p:pic>
        <p:nvPicPr>
          <p:cNvPr id="9" name="Imagen 8"/>
          <p:cNvPicPr/>
          <p:nvPr/>
        </p:nvPicPr>
        <p:blipFill>
          <a:blip r:embed="rId2"/>
          <a:stretch>
            <a:fillRect/>
          </a:stretch>
        </p:blipFill>
        <p:spPr>
          <a:xfrm>
            <a:off x="5231904" y="1657456"/>
            <a:ext cx="5328592" cy="2685220"/>
          </a:xfrm>
          <a:prstGeom prst="rect">
            <a:avLst/>
          </a:prstGeom>
        </p:spPr>
      </p:pic>
      <p:sp>
        <p:nvSpPr>
          <p:cNvPr id="10" name="Rectángulo: esquinas redondeadas 9"/>
          <p:cNvSpPr/>
          <p:nvPr/>
        </p:nvSpPr>
        <p:spPr>
          <a:xfrm>
            <a:off x="1461965" y="4899992"/>
            <a:ext cx="3337891"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ingresar a datos “texto en columnas”</a:t>
            </a:r>
            <a:endParaRPr lang="es-CO" sz="1600" dirty="0"/>
          </a:p>
        </p:txBody>
      </p:sp>
      <p:pic>
        <p:nvPicPr>
          <p:cNvPr id="11" name="Imagen 10"/>
          <p:cNvPicPr/>
          <p:nvPr/>
        </p:nvPicPr>
        <p:blipFill rotWithShape="1">
          <a:blip r:embed="rId3"/>
          <a:srcRect b="46592"/>
          <a:stretch/>
        </p:blipFill>
        <p:spPr>
          <a:xfrm>
            <a:off x="5231904" y="4437113"/>
            <a:ext cx="5328592" cy="1656184"/>
          </a:xfrm>
          <a:prstGeom prst="rect">
            <a:avLst/>
          </a:prstGeom>
        </p:spPr>
      </p:pic>
      <p:sp>
        <p:nvSpPr>
          <p:cNvPr id="12" name="Flecha: a la derecha 11"/>
          <p:cNvSpPr/>
          <p:nvPr/>
        </p:nvSpPr>
        <p:spPr>
          <a:xfrm>
            <a:off x="7248128" y="4653136"/>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Tree>
    <p:extLst>
      <p:ext uri="{BB962C8B-B14F-4D97-AF65-F5344CB8AC3E}">
        <p14:creationId xmlns:p14="http://schemas.microsoft.com/office/powerpoint/2010/main" val="42624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5</a:t>
            </a:fld>
            <a:endParaRPr lang="es-ES"/>
          </a:p>
        </p:txBody>
      </p:sp>
      <p:pic>
        <p:nvPicPr>
          <p:cNvPr id="5" name="Imagen 4"/>
          <p:cNvPicPr/>
          <p:nvPr/>
        </p:nvPicPr>
        <p:blipFill rotWithShape="1">
          <a:blip r:embed="rId2"/>
          <a:srcRect l="3693" r="3965" b="1708"/>
          <a:stretch/>
        </p:blipFill>
        <p:spPr>
          <a:xfrm>
            <a:off x="3863751" y="764704"/>
            <a:ext cx="3600401" cy="2548026"/>
          </a:xfrm>
          <a:prstGeom prst="rect">
            <a:avLst/>
          </a:prstGeom>
        </p:spPr>
      </p:pic>
      <p:sp>
        <p:nvSpPr>
          <p:cNvPr id="6" name="Rectángulo: esquinas redondeadas 5"/>
          <p:cNvSpPr/>
          <p:nvPr/>
        </p:nvSpPr>
        <p:spPr>
          <a:xfrm>
            <a:off x="191344" y="949540"/>
            <a:ext cx="3337891"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Seleccionar “delimitados” por “Punto y coma”</a:t>
            </a:r>
            <a:endParaRPr lang="es-CO" sz="1600" dirty="0"/>
          </a:p>
        </p:txBody>
      </p:sp>
      <p:pic>
        <p:nvPicPr>
          <p:cNvPr id="7" name="Imagen 6"/>
          <p:cNvPicPr/>
          <p:nvPr/>
        </p:nvPicPr>
        <p:blipFill rotWithShape="1">
          <a:blip r:embed="rId3"/>
          <a:srcRect l="9776" r="8107" b="4286"/>
          <a:stretch/>
        </p:blipFill>
        <p:spPr>
          <a:xfrm>
            <a:off x="8616279" y="764704"/>
            <a:ext cx="3024337" cy="2304256"/>
          </a:xfrm>
          <a:prstGeom prst="rect">
            <a:avLst/>
          </a:prstGeom>
        </p:spPr>
      </p:pic>
      <p:pic>
        <p:nvPicPr>
          <p:cNvPr id="8" name="Imagen 7"/>
          <p:cNvPicPr/>
          <p:nvPr/>
        </p:nvPicPr>
        <p:blipFill rotWithShape="1">
          <a:blip r:embed="rId4"/>
          <a:srcRect l="6898" t="-1" r="3448" b="2931"/>
          <a:stretch/>
        </p:blipFill>
        <p:spPr>
          <a:xfrm>
            <a:off x="6528049" y="3404893"/>
            <a:ext cx="3744416" cy="3087983"/>
          </a:xfrm>
          <a:prstGeom prst="rect">
            <a:avLst/>
          </a:prstGeom>
        </p:spPr>
      </p:pic>
      <p:sp>
        <p:nvSpPr>
          <p:cNvPr id="9" name="Flecha: a la derecha 8"/>
          <p:cNvSpPr/>
          <p:nvPr/>
        </p:nvSpPr>
        <p:spPr>
          <a:xfrm>
            <a:off x="7567329" y="178079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 la izquierda y arriba 9"/>
          <p:cNvSpPr/>
          <p:nvPr/>
        </p:nvSpPr>
        <p:spPr>
          <a:xfrm>
            <a:off x="10452968" y="3404892"/>
            <a:ext cx="1008112" cy="196832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Tree>
    <p:extLst>
      <p:ext uri="{BB962C8B-B14F-4D97-AF65-F5344CB8AC3E}">
        <p14:creationId xmlns:p14="http://schemas.microsoft.com/office/powerpoint/2010/main" val="75948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6</a:t>
            </a:fld>
            <a:endParaRPr lang="es-ES"/>
          </a:p>
        </p:txBody>
      </p:sp>
      <p:sp>
        <p:nvSpPr>
          <p:cNvPr id="5" name="Rectángulo: esquinas redondeadas 4"/>
          <p:cNvSpPr/>
          <p:nvPr/>
        </p:nvSpPr>
        <p:spPr>
          <a:xfrm>
            <a:off x="191344" y="949540"/>
            <a:ext cx="3600400" cy="823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Si el titulo y la cuenta columna A y C queda en formato texto se modifica a numero</a:t>
            </a:r>
            <a:endParaRPr lang="es-CO" sz="1600" dirty="0"/>
          </a:p>
        </p:txBody>
      </p:sp>
      <p:pic>
        <p:nvPicPr>
          <p:cNvPr id="6" name="Imagen 5"/>
          <p:cNvPicPr/>
          <p:nvPr/>
        </p:nvPicPr>
        <p:blipFill>
          <a:blip r:embed="rId2"/>
          <a:stretch>
            <a:fillRect/>
          </a:stretch>
        </p:blipFill>
        <p:spPr>
          <a:xfrm>
            <a:off x="4151784" y="836712"/>
            <a:ext cx="5040560" cy="2775313"/>
          </a:xfrm>
          <a:prstGeom prst="rect">
            <a:avLst/>
          </a:prstGeom>
        </p:spPr>
      </p:pic>
      <p:pic>
        <p:nvPicPr>
          <p:cNvPr id="7" name="Imagen 6"/>
          <p:cNvPicPr/>
          <p:nvPr/>
        </p:nvPicPr>
        <p:blipFill rotWithShape="1">
          <a:blip r:embed="rId3"/>
          <a:srcRect l="41019" r="41018" b="24243"/>
          <a:stretch/>
        </p:blipFill>
        <p:spPr>
          <a:xfrm>
            <a:off x="10272465" y="836712"/>
            <a:ext cx="1512167" cy="2775314"/>
          </a:xfrm>
          <a:prstGeom prst="rect">
            <a:avLst/>
          </a:prstGeom>
        </p:spPr>
      </p:pic>
      <p:sp>
        <p:nvSpPr>
          <p:cNvPr id="8" name="Rectángulo: esquinas redondeadas 7"/>
          <p:cNvSpPr/>
          <p:nvPr/>
        </p:nvSpPr>
        <p:spPr>
          <a:xfrm>
            <a:off x="166911" y="4797152"/>
            <a:ext cx="3600400" cy="823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Se quitan decimales para que queden valores enteros</a:t>
            </a:r>
            <a:endParaRPr lang="es-CO" sz="1600" dirty="0"/>
          </a:p>
        </p:txBody>
      </p:sp>
      <p:pic>
        <p:nvPicPr>
          <p:cNvPr id="9" name="Imagen 8"/>
          <p:cNvPicPr/>
          <p:nvPr/>
        </p:nvPicPr>
        <p:blipFill>
          <a:blip r:embed="rId4"/>
          <a:stretch>
            <a:fillRect/>
          </a:stretch>
        </p:blipFill>
        <p:spPr>
          <a:xfrm>
            <a:off x="4151784" y="4197423"/>
            <a:ext cx="5612130" cy="1710055"/>
          </a:xfrm>
          <a:prstGeom prst="rect">
            <a:avLst/>
          </a:prstGeom>
        </p:spPr>
      </p:pic>
      <p:sp>
        <p:nvSpPr>
          <p:cNvPr id="10" name="Flecha: a la derecha 9"/>
          <p:cNvSpPr/>
          <p:nvPr/>
        </p:nvSpPr>
        <p:spPr>
          <a:xfrm>
            <a:off x="9302446" y="1900332"/>
            <a:ext cx="826002" cy="59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
        <p:nvSpPr>
          <p:cNvPr id="4" name="Flecha: hacia la izquierda 3"/>
          <p:cNvSpPr/>
          <p:nvPr/>
        </p:nvSpPr>
        <p:spPr>
          <a:xfrm>
            <a:off x="7156260" y="4493452"/>
            <a:ext cx="62186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5246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7</a:t>
            </a:fld>
            <a:endParaRPr lang="es-ES"/>
          </a:p>
        </p:txBody>
      </p:sp>
      <p:sp>
        <p:nvSpPr>
          <p:cNvPr id="5" name="Rectángulo: esquinas redondeadas 4"/>
          <p:cNvSpPr/>
          <p:nvPr/>
        </p:nvSpPr>
        <p:spPr>
          <a:xfrm>
            <a:off x="191344" y="1124744"/>
            <a:ext cx="3600400" cy="823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Separar el tipo de Id y numero de ID de las partes </a:t>
            </a:r>
            <a:endParaRPr lang="es-CO" sz="16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4799856" y="794509"/>
            <a:ext cx="5040560" cy="2556493"/>
          </a:xfrm>
          <a:prstGeom prst="rect">
            <a:avLst/>
          </a:prstGeom>
        </p:spPr>
      </p:pic>
      <p:pic>
        <p:nvPicPr>
          <p:cNvPr id="7" name="Imagen 6"/>
          <p:cNvPicPr/>
          <p:nvPr/>
        </p:nvPicPr>
        <p:blipFill>
          <a:blip r:embed="rId3"/>
          <a:stretch>
            <a:fillRect/>
          </a:stretch>
        </p:blipFill>
        <p:spPr>
          <a:xfrm>
            <a:off x="4655840" y="3772829"/>
            <a:ext cx="5400600" cy="2536492"/>
          </a:xfrm>
          <a:prstGeom prst="rect">
            <a:avLst/>
          </a:prstGeom>
        </p:spPr>
      </p:pic>
      <p:sp>
        <p:nvSpPr>
          <p:cNvPr id="8" name="Rectángulo: esquinas redondeadas 7"/>
          <p:cNvSpPr/>
          <p:nvPr/>
        </p:nvSpPr>
        <p:spPr>
          <a:xfrm>
            <a:off x="208649" y="4869160"/>
            <a:ext cx="3600400" cy="823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Insertar una nueva columna  </a:t>
            </a:r>
            <a:endParaRPr lang="es-CO" sz="1600" dirty="0"/>
          </a:p>
        </p:txBody>
      </p:sp>
      <p:sp>
        <p:nvSpPr>
          <p:cNvPr id="9" name="CuadroTexto 8"/>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Tree>
    <p:extLst>
      <p:ext uri="{BB962C8B-B14F-4D97-AF65-F5344CB8AC3E}">
        <p14:creationId xmlns:p14="http://schemas.microsoft.com/office/powerpoint/2010/main" val="16790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8</a:t>
            </a:fld>
            <a:endParaRPr lang="es-ES"/>
          </a:p>
        </p:txBody>
      </p:sp>
      <p:pic>
        <p:nvPicPr>
          <p:cNvPr id="5" name="Imagen 4"/>
          <p:cNvPicPr/>
          <p:nvPr/>
        </p:nvPicPr>
        <p:blipFill>
          <a:blip r:embed="rId2"/>
          <a:stretch>
            <a:fillRect/>
          </a:stretch>
        </p:blipFill>
        <p:spPr>
          <a:xfrm>
            <a:off x="5879976" y="908720"/>
            <a:ext cx="5389939" cy="3096344"/>
          </a:xfrm>
          <a:prstGeom prst="rect">
            <a:avLst/>
          </a:prstGeom>
        </p:spPr>
      </p:pic>
      <p:sp>
        <p:nvSpPr>
          <p:cNvPr id="6" name="Rectángulo: esquinas redondeadas 5"/>
          <p:cNvSpPr/>
          <p:nvPr/>
        </p:nvSpPr>
        <p:spPr>
          <a:xfrm>
            <a:off x="335360" y="1412776"/>
            <a:ext cx="3816424"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Seleccionar la columna del tipo y numero de Identificación y le dan DATOS-TEXTO EN COLUMNAS – OPCION “DE ANCHO FIJO”</a:t>
            </a:r>
          </a:p>
        </p:txBody>
      </p:sp>
      <p:pic>
        <p:nvPicPr>
          <p:cNvPr id="8" name="Imagen 7"/>
          <p:cNvPicPr/>
          <p:nvPr/>
        </p:nvPicPr>
        <p:blipFill>
          <a:blip r:embed="rId2"/>
          <a:stretch>
            <a:fillRect/>
          </a:stretch>
        </p:blipFill>
        <p:spPr>
          <a:xfrm>
            <a:off x="839416" y="3645024"/>
            <a:ext cx="4824536" cy="2592288"/>
          </a:xfrm>
          <a:prstGeom prst="rect">
            <a:avLst/>
          </a:prstGeom>
        </p:spPr>
      </p:pic>
      <p:sp>
        <p:nvSpPr>
          <p:cNvPr id="9" name="Flecha: a la izquierda y arriba 8"/>
          <p:cNvSpPr/>
          <p:nvPr/>
        </p:nvSpPr>
        <p:spPr>
          <a:xfrm>
            <a:off x="5879976" y="4149080"/>
            <a:ext cx="2448272" cy="129614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Tree>
    <p:extLst>
      <p:ext uri="{BB962C8B-B14F-4D97-AF65-F5344CB8AC3E}">
        <p14:creationId xmlns:p14="http://schemas.microsoft.com/office/powerpoint/2010/main" val="153209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fld id="{BCE0C895-23B3-4812-913F-D19EDC8724AA}" type="slidenum">
              <a:rPr lang="es-ES" smtClean="0"/>
              <a:pPr/>
              <a:t>9</a:t>
            </a:fld>
            <a:endParaRPr lang="es-ES"/>
          </a:p>
        </p:txBody>
      </p:sp>
      <p:pic>
        <p:nvPicPr>
          <p:cNvPr id="5" name="Imagen 4"/>
          <p:cNvPicPr/>
          <p:nvPr/>
        </p:nvPicPr>
        <p:blipFill>
          <a:blip r:embed="rId2"/>
          <a:stretch>
            <a:fillRect/>
          </a:stretch>
        </p:blipFill>
        <p:spPr>
          <a:xfrm>
            <a:off x="551384" y="1340768"/>
            <a:ext cx="5085080" cy="4194175"/>
          </a:xfrm>
          <a:prstGeom prst="rect">
            <a:avLst/>
          </a:prstGeom>
        </p:spPr>
      </p:pic>
      <p:pic>
        <p:nvPicPr>
          <p:cNvPr id="6" name="Imagen 5"/>
          <p:cNvPicPr/>
          <p:nvPr/>
        </p:nvPicPr>
        <p:blipFill>
          <a:blip r:embed="rId3"/>
          <a:stretch>
            <a:fillRect/>
          </a:stretch>
        </p:blipFill>
        <p:spPr>
          <a:xfrm>
            <a:off x="6419885" y="1357997"/>
            <a:ext cx="5612130" cy="3684270"/>
          </a:xfrm>
          <a:prstGeom prst="rect">
            <a:avLst/>
          </a:prstGeom>
        </p:spPr>
      </p:pic>
      <p:sp>
        <p:nvSpPr>
          <p:cNvPr id="7" name="Rectángulo: esquinas redondeadas 6"/>
          <p:cNvSpPr/>
          <p:nvPr/>
        </p:nvSpPr>
        <p:spPr>
          <a:xfrm>
            <a:off x="7176120" y="5355933"/>
            <a:ext cx="3600400" cy="823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s-CO" sz="1600" b="1" dirty="0"/>
              <a:t>Repetimos lo mismo para columna G  </a:t>
            </a:r>
            <a:endParaRPr lang="es-CO" sz="1600" dirty="0"/>
          </a:p>
        </p:txBody>
      </p:sp>
      <p:sp>
        <p:nvSpPr>
          <p:cNvPr id="8" name="Flecha: a la derecha 7"/>
          <p:cNvSpPr/>
          <p:nvPr/>
        </p:nvSpPr>
        <p:spPr>
          <a:xfrm>
            <a:off x="5375920" y="3068960"/>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hacia arriba 8"/>
          <p:cNvSpPr/>
          <p:nvPr/>
        </p:nvSpPr>
        <p:spPr>
          <a:xfrm>
            <a:off x="11136560" y="4767052"/>
            <a:ext cx="360040"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3431704" y="129406"/>
            <a:ext cx="8732553" cy="369332"/>
          </a:xfrm>
          <a:prstGeom prst="rect">
            <a:avLst/>
          </a:prstGeom>
          <a:noFill/>
        </p:spPr>
        <p:txBody>
          <a:bodyPr wrap="square" rtlCol="0">
            <a:spAutoFit/>
          </a:bodyPr>
          <a:lstStyle/>
          <a:p>
            <a:pPr algn="r"/>
            <a:r>
              <a:rPr lang="es-CO" b="1" dirty="0"/>
              <a:t>GENERACIÓN DEL REPORTE DE TITULOS SUSCEPTIBLES A  PRESCRIBIR</a:t>
            </a:r>
          </a:p>
        </p:txBody>
      </p:sp>
    </p:spTree>
    <p:extLst>
      <p:ext uri="{BB962C8B-B14F-4D97-AF65-F5344CB8AC3E}">
        <p14:creationId xmlns:p14="http://schemas.microsoft.com/office/powerpoint/2010/main" val="477739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_bac">
  <a:themeElements>
    <a:clrScheme name="BcoAgrario">
      <a:dk1>
        <a:srgbClr val="000000"/>
      </a:dk1>
      <a:lt1>
        <a:sysClr val="window" lastClr="FFFFFF"/>
      </a:lt1>
      <a:dk2>
        <a:srgbClr val="93B217"/>
      </a:dk2>
      <a:lt2>
        <a:srgbClr val="FFFFFF"/>
      </a:lt2>
      <a:accent1>
        <a:srgbClr val="93B217"/>
      </a:accent1>
      <a:accent2>
        <a:srgbClr val="0090D1"/>
      </a:accent2>
      <a:accent3>
        <a:srgbClr val="FECB00"/>
      </a:accent3>
      <a:accent4>
        <a:srgbClr val="CAC803"/>
      </a:accent4>
      <a:accent5>
        <a:srgbClr val="87888A"/>
      </a:accent5>
      <a:accent6>
        <a:srgbClr val="EA6A09"/>
      </a:accent6>
      <a:hlink>
        <a:srgbClr val="0090D1"/>
      </a:hlink>
      <a:folHlink>
        <a:srgbClr val="FECB00"/>
      </a:folHlink>
    </a:clrScheme>
    <a:fontScheme name="Arial">
      <a:majorFont>
        <a:latin typeface="Arial"/>
        <a:ea typeface=""/>
        <a:cs typeface=""/>
      </a:majorFont>
      <a:minorFont>
        <a:latin typeface="Arial"/>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mplate_bac" id="{ACF0293C-4D0D-4EF5-8F58-6434B26F72DB}" vid="{39A29FCE-AE31-4126-A0C5-8F87B0FD0641}"/>
    </a:ext>
  </a:extLst>
</a:theme>
</file>

<file path=docProps/app.xml><?xml version="1.0" encoding="utf-8"?>
<Properties xmlns="http://schemas.openxmlformats.org/officeDocument/2006/extended-properties" xmlns:vt="http://schemas.openxmlformats.org/officeDocument/2006/docPropsVTypes">
  <Template>template_bac</Template>
  <TotalTime>900</TotalTime>
  <Words>768</Words>
  <Application>Microsoft Office PowerPoint</Application>
  <PresentationFormat>Panorámica</PresentationFormat>
  <Paragraphs>75</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Times New Roman</vt:lpstr>
      <vt:lpstr>Wingdings</vt:lpstr>
      <vt:lpstr>Wingdings 2</vt:lpstr>
      <vt:lpstr>template_bac</vt:lpstr>
      <vt:lpstr>PASO A PASO PROCESO DE PRESCRIPCIÓN MASIVA 1ER SEMESTRE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Diligencie la Macro</vt:lpstr>
      <vt:lpstr>ELABORACION MACRO – “No Reclamados”</vt:lpstr>
      <vt:lpstr>ELABORACION DE LA MACRO –Condición Especial</vt:lpstr>
      <vt:lpstr>ELABORACION MACRO</vt:lpstr>
      <vt:lpstr>ELABORACION MACRO</vt:lpstr>
      <vt:lpstr>CARGAR EL ARCHIVO EN EL P.W.T</vt:lpstr>
      <vt:lpstr>GRACIAS POR SU AMABLE ATENCIÓN</vt:lpstr>
    </vt:vector>
  </TitlesOfParts>
  <Company>BANCO AGRARIO DE COLOMBIA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Rivera Cruz</dc:creator>
  <cp:lastModifiedBy>Francy Lorena Gutierrez Garcia</cp:lastModifiedBy>
  <cp:revision>91</cp:revision>
  <dcterms:created xsi:type="dcterms:W3CDTF">2014-03-31T14:09:55Z</dcterms:created>
  <dcterms:modified xsi:type="dcterms:W3CDTF">2021-02-10T19:24:01Z</dcterms:modified>
</cp:coreProperties>
</file>