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0F65D3-93BF-401D-AA85-D65C7C11D4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69B0E1FA-1BF4-49F3-932E-85E2EAB10CC9}">
      <dgm:prSet custT="1"/>
      <dgm:spPr>
        <a:solidFill>
          <a:schemeClr val="accent4"/>
        </a:solidFill>
      </dgm:spPr>
      <dgm:t>
        <a:bodyPr/>
        <a:lstStyle/>
        <a:p>
          <a:pPr algn="ctr" rtl="0"/>
          <a:r>
            <a:rPr lang="es-CO" sz="1800" b="1" dirty="0" smtClean="0">
              <a:solidFill>
                <a:schemeClr val="tx1"/>
              </a:solidFill>
            </a:rPr>
            <a:t>JUZGADO CATORCE ADMINISTRATIVO ORAL DE TUNJA</a:t>
          </a:r>
          <a:endParaRPr lang="es-CO" sz="1800" b="1" dirty="0">
            <a:solidFill>
              <a:schemeClr val="tx1"/>
            </a:solidFill>
          </a:endParaRPr>
        </a:p>
      </dgm:t>
    </dgm:pt>
    <dgm:pt modelId="{7BF76B9A-9A6F-411F-891B-D617A162481C}" type="parTrans" cxnId="{E2E6C018-8292-45F9-AC02-BE160A0B27AF}">
      <dgm:prSet/>
      <dgm:spPr/>
      <dgm:t>
        <a:bodyPr/>
        <a:lstStyle/>
        <a:p>
          <a:endParaRPr lang="es-CO"/>
        </a:p>
      </dgm:t>
    </dgm:pt>
    <dgm:pt modelId="{C8C3A3D9-31C7-48AA-A914-D964436B0FE8}" type="sibTrans" cxnId="{E2E6C018-8292-45F9-AC02-BE160A0B27AF}">
      <dgm:prSet/>
      <dgm:spPr/>
      <dgm:t>
        <a:bodyPr/>
        <a:lstStyle/>
        <a:p>
          <a:endParaRPr lang="es-CO"/>
        </a:p>
      </dgm:t>
    </dgm:pt>
    <dgm:pt modelId="{3C9AA072-50C6-4961-A67E-D21753EA7238}" type="pres">
      <dgm:prSet presAssocID="{870F65D3-93BF-401D-AA85-D65C7C11D44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AB539A81-D959-4DFE-B31C-C45A69FC359B}" type="pres">
      <dgm:prSet presAssocID="{69B0E1FA-1BF4-49F3-932E-85E2EAB10CC9}" presName="parentText" presStyleLbl="node1" presStyleIdx="0" presStyleCnt="1" custLinFactNeighborX="4507" custLinFactNeighborY="-1471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E2E6C018-8292-45F9-AC02-BE160A0B27AF}" srcId="{870F65D3-93BF-401D-AA85-D65C7C11D443}" destId="{69B0E1FA-1BF4-49F3-932E-85E2EAB10CC9}" srcOrd="0" destOrd="0" parTransId="{7BF76B9A-9A6F-411F-891B-D617A162481C}" sibTransId="{C8C3A3D9-31C7-48AA-A914-D964436B0FE8}"/>
    <dgm:cxn modelId="{325293A5-9709-4B3C-8372-0CF3922C127D}" type="presOf" srcId="{69B0E1FA-1BF4-49F3-932E-85E2EAB10CC9}" destId="{AB539A81-D959-4DFE-B31C-C45A69FC359B}" srcOrd="0" destOrd="0" presId="urn:microsoft.com/office/officeart/2005/8/layout/vList2"/>
    <dgm:cxn modelId="{B9C8ED6C-F1FB-4EC0-A71C-177E395C5CFE}" type="presOf" srcId="{870F65D3-93BF-401D-AA85-D65C7C11D443}" destId="{3C9AA072-50C6-4961-A67E-D21753EA7238}" srcOrd="0" destOrd="0" presId="urn:microsoft.com/office/officeart/2005/8/layout/vList2"/>
    <dgm:cxn modelId="{02031668-6FFA-44ED-A6F9-5AF7425A8FC4}" type="presParOf" srcId="{3C9AA072-50C6-4961-A67E-D21753EA7238}" destId="{AB539A81-D959-4DFE-B31C-C45A69FC359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3719E1-BA7B-4695-9CE0-ECED8188E43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23416A61-C3AA-4CDE-8D5C-C1AD4B16CDCA}">
      <dgm:prSet custT="1"/>
      <dgm:spPr>
        <a:solidFill>
          <a:schemeClr val="accent4"/>
        </a:solidFill>
      </dgm:spPr>
      <dgm:t>
        <a:bodyPr/>
        <a:lstStyle/>
        <a:p>
          <a:pPr rtl="0"/>
          <a:r>
            <a:rPr lang="es-CO" sz="1200" b="1" dirty="0" smtClean="0">
              <a:solidFill>
                <a:schemeClr val="tx1"/>
              </a:solidFill>
            </a:rPr>
            <a:t>A PARTIR DEL 1 DE JULIO DE 2020 LEVANTAMIENTO DE LA SUSPENSION DE TERMINOS JUDICIALES</a:t>
          </a:r>
          <a:endParaRPr lang="es-CO" sz="1200" b="1" dirty="0">
            <a:solidFill>
              <a:schemeClr val="tx1"/>
            </a:solidFill>
          </a:endParaRPr>
        </a:p>
      </dgm:t>
    </dgm:pt>
    <dgm:pt modelId="{C8CF1B07-0224-409F-BC44-5AC46A8B87C5}" type="parTrans" cxnId="{44ED9889-5685-4ADD-9FCF-EF2D4EDF3F57}">
      <dgm:prSet/>
      <dgm:spPr/>
      <dgm:t>
        <a:bodyPr/>
        <a:lstStyle/>
        <a:p>
          <a:endParaRPr lang="es-CO"/>
        </a:p>
      </dgm:t>
    </dgm:pt>
    <dgm:pt modelId="{14001F53-503E-4021-8622-383D6E311793}" type="sibTrans" cxnId="{44ED9889-5685-4ADD-9FCF-EF2D4EDF3F57}">
      <dgm:prSet/>
      <dgm:spPr/>
      <dgm:t>
        <a:bodyPr/>
        <a:lstStyle/>
        <a:p>
          <a:endParaRPr lang="es-CO"/>
        </a:p>
      </dgm:t>
    </dgm:pt>
    <dgm:pt modelId="{08309FBF-68E5-483E-B528-4BBFA706883D}" type="pres">
      <dgm:prSet presAssocID="{273719E1-BA7B-4695-9CE0-ECED8188E436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53635EF1-42D5-42E0-BA17-DEBB633984B9}" type="pres">
      <dgm:prSet presAssocID="{23416A61-C3AA-4CDE-8D5C-C1AD4B16CDCA}" presName="node" presStyleLbl="node1" presStyleIdx="0" presStyleCnt="1" custScaleX="16659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0500E46-4D99-4882-8D8D-4033526CAA11}" type="presOf" srcId="{23416A61-C3AA-4CDE-8D5C-C1AD4B16CDCA}" destId="{53635EF1-42D5-42E0-BA17-DEBB633984B9}" srcOrd="0" destOrd="0" presId="urn:microsoft.com/office/officeart/2005/8/layout/process2"/>
    <dgm:cxn modelId="{C910050E-21F9-4BF8-9652-E4077827C1F7}" type="presOf" srcId="{273719E1-BA7B-4695-9CE0-ECED8188E436}" destId="{08309FBF-68E5-483E-B528-4BBFA706883D}" srcOrd="0" destOrd="0" presId="urn:microsoft.com/office/officeart/2005/8/layout/process2"/>
    <dgm:cxn modelId="{44ED9889-5685-4ADD-9FCF-EF2D4EDF3F57}" srcId="{273719E1-BA7B-4695-9CE0-ECED8188E436}" destId="{23416A61-C3AA-4CDE-8D5C-C1AD4B16CDCA}" srcOrd="0" destOrd="0" parTransId="{C8CF1B07-0224-409F-BC44-5AC46A8B87C5}" sibTransId="{14001F53-503E-4021-8622-383D6E311793}"/>
    <dgm:cxn modelId="{0EAF446B-2895-42DB-AB6B-B8FDE0FEBD96}" type="presParOf" srcId="{08309FBF-68E5-483E-B528-4BBFA706883D}" destId="{53635EF1-42D5-42E0-BA17-DEBB633984B9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9F21AE-A184-43D2-B692-5F228B9553B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0215BF3C-3CBC-4F34-AD45-5A121CE43A38}">
      <dgm:prSet phldrT="[Texto]"/>
      <dgm:spPr/>
      <dgm:t>
        <a:bodyPr/>
        <a:lstStyle/>
        <a:p>
          <a:r>
            <a:rPr lang="es-CO" dirty="0" smtClean="0">
              <a:solidFill>
                <a:schemeClr val="tx1"/>
              </a:solidFill>
            </a:rPr>
            <a:t>ofrepjadmintun@cendoj.ramajudicial.gov.co</a:t>
          </a:r>
          <a:endParaRPr lang="es-CO" dirty="0">
            <a:solidFill>
              <a:schemeClr val="tx1"/>
            </a:solidFill>
          </a:endParaRPr>
        </a:p>
      </dgm:t>
    </dgm:pt>
    <dgm:pt modelId="{8A3CAFA9-EF78-45F9-93CC-BB170EA208DA}" type="parTrans" cxnId="{37370804-7C84-4437-88C8-0BF5B235372F}">
      <dgm:prSet/>
      <dgm:spPr/>
      <dgm:t>
        <a:bodyPr/>
        <a:lstStyle/>
        <a:p>
          <a:endParaRPr lang="es-CO"/>
        </a:p>
      </dgm:t>
    </dgm:pt>
    <dgm:pt modelId="{71683689-0564-45ED-845D-3C437755E85F}" type="sibTrans" cxnId="{37370804-7C84-4437-88C8-0BF5B235372F}">
      <dgm:prSet/>
      <dgm:spPr/>
      <dgm:t>
        <a:bodyPr/>
        <a:lstStyle/>
        <a:p>
          <a:endParaRPr lang="es-CO"/>
        </a:p>
      </dgm:t>
    </dgm:pt>
    <dgm:pt modelId="{41590CA3-535D-4532-8905-9BA10D0C5D19}">
      <dgm:prSet phldrT="[Texto]"/>
      <dgm:spPr/>
      <dgm:t>
        <a:bodyPr/>
        <a:lstStyle/>
        <a:p>
          <a:r>
            <a:rPr lang="es-CO" dirty="0" smtClean="0"/>
            <a:t>  </a:t>
          </a:r>
          <a:r>
            <a:rPr lang="es-CO" dirty="0" smtClean="0">
              <a:solidFill>
                <a:schemeClr val="tx1"/>
              </a:solidFill>
            </a:rPr>
            <a:t>correspondenciajadmtun@cendoj.ramajudicial.gov.co</a:t>
          </a:r>
          <a:endParaRPr lang="es-CO" dirty="0">
            <a:solidFill>
              <a:schemeClr val="tx1"/>
            </a:solidFill>
          </a:endParaRPr>
        </a:p>
      </dgm:t>
    </dgm:pt>
    <dgm:pt modelId="{AC5A4827-B5E9-482C-9CCC-D847D8F134DE}" type="parTrans" cxnId="{E4737D4A-29DC-43BC-BAFD-89106216D0FB}">
      <dgm:prSet/>
      <dgm:spPr/>
      <dgm:t>
        <a:bodyPr/>
        <a:lstStyle/>
        <a:p>
          <a:endParaRPr lang="es-CO"/>
        </a:p>
      </dgm:t>
    </dgm:pt>
    <dgm:pt modelId="{BAA33699-3F02-4F5E-A940-E4EDD483BBE0}" type="sibTrans" cxnId="{E4737D4A-29DC-43BC-BAFD-89106216D0FB}">
      <dgm:prSet/>
      <dgm:spPr/>
      <dgm:t>
        <a:bodyPr/>
        <a:lstStyle/>
        <a:p>
          <a:endParaRPr lang="es-CO"/>
        </a:p>
      </dgm:t>
    </dgm:pt>
    <dgm:pt modelId="{6166C099-1D4A-4DD6-94FA-E80CD4457E4F}">
      <dgm:prSet phldrT="[Texto]"/>
      <dgm:spPr/>
      <dgm:t>
        <a:bodyPr/>
        <a:lstStyle/>
        <a:p>
          <a:r>
            <a:rPr lang="es-CO" dirty="0" smtClean="0"/>
            <a:t>         </a:t>
          </a:r>
          <a:r>
            <a:rPr lang="es-CO" dirty="0" smtClean="0">
              <a:solidFill>
                <a:schemeClr val="tx1"/>
              </a:solidFill>
            </a:rPr>
            <a:t>corresaconjadmtun@cendoj.ramajujdicial.gov.co</a:t>
          </a:r>
          <a:endParaRPr lang="es-CO" dirty="0">
            <a:solidFill>
              <a:schemeClr val="tx1"/>
            </a:solidFill>
          </a:endParaRPr>
        </a:p>
      </dgm:t>
    </dgm:pt>
    <dgm:pt modelId="{3C4D3F2F-F3CF-4285-86FE-606EDD3E1CCD}" type="parTrans" cxnId="{B5FA65AD-6C2B-4A8C-95B2-FF461D637FCF}">
      <dgm:prSet/>
      <dgm:spPr/>
      <dgm:t>
        <a:bodyPr/>
        <a:lstStyle/>
        <a:p>
          <a:endParaRPr lang="es-CO"/>
        </a:p>
      </dgm:t>
    </dgm:pt>
    <dgm:pt modelId="{B178C382-F2C2-45D3-8B27-C0731CE602C1}" type="sibTrans" cxnId="{B5FA65AD-6C2B-4A8C-95B2-FF461D637FCF}">
      <dgm:prSet/>
      <dgm:spPr/>
      <dgm:t>
        <a:bodyPr/>
        <a:lstStyle/>
        <a:p>
          <a:endParaRPr lang="es-CO"/>
        </a:p>
      </dgm:t>
    </dgm:pt>
    <dgm:pt modelId="{0918A46C-754F-477F-A88D-A169876A6214}" type="pres">
      <dgm:prSet presAssocID="{AF9F21AE-A184-43D2-B692-5F228B9553B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CO"/>
        </a:p>
      </dgm:t>
    </dgm:pt>
    <dgm:pt modelId="{C11AEB55-1834-4340-9B6C-ABF635CE0C65}" type="pres">
      <dgm:prSet presAssocID="{AF9F21AE-A184-43D2-B692-5F228B9553B7}" presName="Name1" presStyleCnt="0"/>
      <dgm:spPr/>
    </dgm:pt>
    <dgm:pt modelId="{29C4B276-0CE1-46F7-A61B-5B370A47A1C6}" type="pres">
      <dgm:prSet presAssocID="{AF9F21AE-A184-43D2-B692-5F228B9553B7}" presName="cycle" presStyleCnt="0"/>
      <dgm:spPr/>
    </dgm:pt>
    <dgm:pt modelId="{74D100C2-5801-463F-8FC8-1E76B0145C64}" type="pres">
      <dgm:prSet presAssocID="{AF9F21AE-A184-43D2-B692-5F228B9553B7}" presName="srcNode" presStyleLbl="node1" presStyleIdx="0" presStyleCnt="3"/>
      <dgm:spPr/>
    </dgm:pt>
    <dgm:pt modelId="{BE0F22C1-C935-4D0D-A5D8-DC839373507E}" type="pres">
      <dgm:prSet presAssocID="{AF9F21AE-A184-43D2-B692-5F228B9553B7}" presName="conn" presStyleLbl="parChTrans1D2" presStyleIdx="0" presStyleCnt="1"/>
      <dgm:spPr/>
      <dgm:t>
        <a:bodyPr/>
        <a:lstStyle/>
        <a:p>
          <a:endParaRPr lang="es-CO"/>
        </a:p>
      </dgm:t>
    </dgm:pt>
    <dgm:pt modelId="{BDB3F187-324A-4E45-8223-BE9C1758E400}" type="pres">
      <dgm:prSet presAssocID="{AF9F21AE-A184-43D2-B692-5F228B9553B7}" presName="extraNode" presStyleLbl="node1" presStyleIdx="0" presStyleCnt="3"/>
      <dgm:spPr/>
    </dgm:pt>
    <dgm:pt modelId="{08E712C7-39C6-434B-B68A-56C0E0FE5227}" type="pres">
      <dgm:prSet presAssocID="{AF9F21AE-A184-43D2-B692-5F228B9553B7}" presName="dstNode" presStyleLbl="node1" presStyleIdx="0" presStyleCnt="3"/>
      <dgm:spPr/>
    </dgm:pt>
    <dgm:pt modelId="{58C953A5-187D-461B-B3AE-1389EC1DF05C}" type="pres">
      <dgm:prSet presAssocID="{0215BF3C-3CBC-4F34-AD45-5A121CE43A3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BD6BB10-CF28-4C70-AE0E-37D1C2E18F31}" type="pres">
      <dgm:prSet presAssocID="{0215BF3C-3CBC-4F34-AD45-5A121CE43A38}" presName="accent_1" presStyleCnt="0"/>
      <dgm:spPr/>
    </dgm:pt>
    <dgm:pt modelId="{273AC3BC-45E6-491C-B7AC-541DF8605019}" type="pres">
      <dgm:prSet presAssocID="{0215BF3C-3CBC-4F34-AD45-5A121CE43A38}" presName="accentRepeatNode" presStyleLbl="solidFgAcc1" presStyleIdx="0" presStyleCnt="3"/>
      <dgm:spPr/>
    </dgm:pt>
    <dgm:pt modelId="{090B384C-D1BA-45B2-BDB6-BDED0AEAAC2C}" type="pres">
      <dgm:prSet presAssocID="{41590CA3-535D-4532-8905-9BA10D0C5D1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7E8E7C0-80B4-4146-86FD-32121780634E}" type="pres">
      <dgm:prSet presAssocID="{41590CA3-535D-4532-8905-9BA10D0C5D19}" presName="accent_2" presStyleCnt="0"/>
      <dgm:spPr/>
    </dgm:pt>
    <dgm:pt modelId="{A55A3DE2-06EB-43C0-87BD-A664DCD6F379}" type="pres">
      <dgm:prSet presAssocID="{41590CA3-535D-4532-8905-9BA10D0C5D19}" presName="accentRepeatNode" presStyleLbl="solidFgAcc1" presStyleIdx="1" presStyleCnt="3" custScaleX="132186" custScaleY="112000"/>
      <dgm:spPr/>
    </dgm:pt>
    <dgm:pt modelId="{44FF1336-2BC9-4595-AE6E-F2D90A41255F}" type="pres">
      <dgm:prSet presAssocID="{6166C099-1D4A-4DD6-94FA-E80CD4457E4F}" presName="text_3" presStyleLbl="node1" presStyleIdx="2" presStyleCnt="3" custLinFactNeighborX="1285" custLinFactNeighborY="66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CFF9454-191C-4179-96A6-BC14E5FFF7A8}" type="pres">
      <dgm:prSet presAssocID="{6166C099-1D4A-4DD6-94FA-E80CD4457E4F}" presName="accent_3" presStyleCnt="0"/>
      <dgm:spPr/>
    </dgm:pt>
    <dgm:pt modelId="{B2BEEA9F-09D9-402E-B980-3D582A81A386}" type="pres">
      <dgm:prSet presAssocID="{6166C099-1D4A-4DD6-94FA-E80CD4457E4F}" presName="accentRepeatNode" presStyleLbl="solidFgAcc1" presStyleIdx="2" presStyleCnt="3" custScaleX="184254" custScaleY="122868" custLinFactNeighborX="9143"/>
      <dgm:spPr/>
    </dgm:pt>
  </dgm:ptLst>
  <dgm:cxnLst>
    <dgm:cxn modelId="{5BD64C1C-D845-49AB-A535-E043DC0837D5}" type="presOf" srcId="{41590CA3-535D-4532-8905-9BA10D0C5D19}" destId="{090B384C-D1BA-45B2-BDB6-BDED0AEAAC2C}" srcOrd="0" destOrd="0" presId="urn:microsoft.com/office/officeart/2008/layout/VerticalCurvedList"/>
    <dgm:cxn modelId="{E4737D4A-29DC-43BC-BAFD-89106216D0FB}" srcId="{AF9F21AE-A184-43D2-B692-5F228B9553B7}" destId="{41590CA3-535D-4532-8905-9BA10D0C5D19}" srcOrd="1" destOrd="0" parTransId="{AC5A4827-B5E9-482C-9CCC-D847D8F134DE}" sibTransId="{BAA33699-3F02-4F5E-A940-E4EDD483BBE0}"/>
    <dgm:cxn modelId="{16923CCE-465A-45D2-995E-07D8997987E5}" type="presOf" srcId="{71683689-0564-45ED-845D-3C437755E85F}" destId="{BE0F22C1-C935-4D0D-A5D8-DC839373507E}" srcOrd="0" destOrd="0" presId="urn:microsoft.com/office/officeart/2008/layout/VerticalCurvedList"/>
    <dgm:cxn modelId="{1E19B407-F46A-4DB3-BC99-1D367CFA625C}" type="presOf" srcId="{0215BF3C-3CBC-4F34-AD45-5A121CE43A38}" destId="{58C953A5-187D-461B-B3AE-1389EC1DF05C}" srcOrd="0" destOrd="0" presId="urn:microsoft.com/office/officeart/2008/layout/VerticalCurvedList"/>
    <dgm:cxn modelId="{37370804-7C84-4437-88C8-0BF5B235372F}" srcId="{AF9F21AE-A184-43D2-B692-5F228B9553B7}" destId="{0215BF3C-3CBC-4F34-AD45-5A121CE43A38}" srcOrd="0" destOrd="0" parTransId="{8A3CAFA9-EF78-45F9-93CC-BB170EA208DA}" sibTransId="{71683689-0564-45ED-845D-3C437755E85F}"/>
    <dgm:cxn modelId="{9639C94D-E93B-4FDB-9929-E683C91F3502}" type="presOf" srcId="{6166C099-1D4A-4DD6-94FA-E80CD4457E4F}" destId="{44FF1336-2BC9-4595-AE6E-F2D90A41255F}" srcOrd="0" destOrd="0" presId="urn:microsoft.com/office/officeart/2008/layout/VerticalCurvedList"/>
    <dgm:cxn modelId="{B5FA65AD-6C2B-4A8C-95B2-FF461D637FCF}" srcId="{AF9F21AE-A184-43D2-B692-5F228B9553B7}" destId="{6166C099-1D4A-4DD6-94FA-E80CD4457E4F}" srcOrd="2" destOrd="0" parTransId="{3C4D3F2F-F3CF-4285-86FE-606EDD3E1CCD}" sibTransId="{B178C382-F2C2-45D3-8B27-C0731CE602C1}"/>
    <dgm:cxn modelId="{92F8E7CD-5A4C-4944-B398-09C39C5F6A2E}" type="presOf" srcId="{AF9F21AE-A184-43D2-B692-5F228B9553B7}" destId="{0918A46C-754F-477F-A88D-A169876A6214}" srcOrd="0" destOrd="0" presId="urn:microsoft.com/office/officeart/2008/layout/VerticalCurvedList"/>
    <dgm:cxn modelId="{F2025F10-7D1C-4AD0-9C64-63F9EDFD7D8A}" type="presParOf" srcId="{0918A46C-754F-477F-A88D-A169876A6214}" destId="{C11AEB55-1834-4340-9B6C-ABF635CE0C65}" srcOrd="0" destOrd="0" presId="urn:microsoft.com/office/officeart/2008/layout/VerticalCurvedList"/>
    <dgm:cxn modelId="{E0C5C944-F7E3-40BB-B637-B7DDAD0ECD05}" type="presParOf" srcId="{C11AEB55-1834-4340-9B6C-ABF635CE0C65}" destId="{29C4B276-0CE1-46F7-A61B-5B370A47A1C6}" srcOrd="0" destOrd="0" presId="urn:microsoft.com/office/officeart/2008/layout/VerticalCurvedList"/>
    <dgm:cxn modelId="{7570AE58-84D9-45FF-A1FB-F15293DA1E10}" type="presParOf" srcId="{29C4B276-0CE1-46F7-A61B-5B370A47A1C6}" destId="{74D100C2-5801-463F-8FC8-1E76B0145C64}" srcOrd="0" destOrd="0" presId="urn:microsoft.com/office/officeart/2008/layout/VerticalCurvedList"/>
    <dgm:cxn modelId="{9D060D42-C4A1-4203-BD94-2AA91049FAE4}" type="presParOf" srcId="{29C4B276-0CE1-46F7-A61B-5B370A47A1C6}" destId="{BE0F22C1-C935-4D0D-A5D8-DC839373507E}" srcOrd="1" destOrd="0" presId="urn:microsoft.com/office/officeart/2008/layout/VerticalCurvedList"/>
    <dgm:cxn modelId="{CE160755-B446-4473-B7C0-435A396BF318}" type="presParOf" srcId="{29C4B276-0CE1-46F7-A61B-5B370A47A1C6}" destId="{BDB3F187-324A-4E45-8223-BE9C1758E400}" srcOrd="2" destOrd="0" presId="urn:microsoft.com/office/officeart/2008/layout/VerticalCurvedList"/>
    <dgm:cxn modelId="{3CB81DE5-20C1-4413-97B6-E295D27EF670}" type="presParOf" srcId="{29C4B276-0CE1-46F7-A61B-5B370A47A1C6}" destId="{08E712C7-39C6-434B-B68A-56C0E0FE5227}" srcOrd="3" destOrd="0" presId="urn:microsoft.com/office/officeart/2008/layout/VerticalCurvedList"/>
    <dgm:cxn modelId="{09962B15-C950-40A3-BA32-CEDDA2859236}" type="presParOf" srcId="{C11AEB55-1834-4340-9B6C-ABF635CE0C65}" destId="{58C953A5-187D-461B-B3AE-1389EC1DF05C}" srcOrd="1" destOrd="0" presId="urn:microsoft.com/office/officeart/2008/layout/VerticalCurvedList"/>
    <dgm:cxn modelId="{F8D0ECD2-B193-404D-B8A5-203741EED7B3}" type="presParOf" srcId="{C11AEB55-1834-4340-9B6C-ABF635CE0C65}" destId="{3BD6BB10-CF28-4C70-AE0E-37D1C2E18F31}" srcOrd="2" destOrd="0" presId="urn:microsoft.com/office/officeart/2008/layout/VerticalCurvedList"/>
    <dgm:cxn modelId="{86877BE1-236D-4C8A-B7C2-6B9E100FF290}" type="presParOf" srcId="{3BD6BB10-CF28-4C70-AE0E-37D1C2E18F31}" destId="{273AC3BC-45E6-491C-B7AC-541DF8605019}" srcOrd="0" destOrd="0" presId="urn:microsoft.com/office/officeart/2008/layout/VerticalCurvedList"/>
    <dgm:cxn modelId="{070C2FBE-9461-4403-9A0A-CA2E072133A1}" type="presParOf" srcId="{C11AEB55-1834-4340-9B6C-ABF635CE0C65}" destId="{090B384C-D1BA-45B2-BDB6-BDED0AEAAC2C}" srcOrd="3" destOrd="0" presId="urn:microsoft.com/office/officeart/2008/layout/VerticalCurvedList"/>
    <dgm:cxn modelId="{2B78F2D8-00AB-4B35-AA8F-A21888CBA16B}" type="presParOf" srcId="{C11AEB55-1834-4340-9B6C-ABF635CE0C65}" destId="{17E8E7C0-80B4-4146-86FD-32121780634E}" srcOrd="4" destOrd="0" presId="urn:microsoft.com/office/officeart/2008/layout/VerticalCurvedList"/>
    <dgm:cxn modelId="{82C8FE4B-078D-4A8F-A26D-F774391A6369}" type="presParOf" srcId="{17E8E7C0-80B4-4146-86FD-32121780634E}" destId="{A55A3DE2-06EB-43C0-87BD-A664DCD6F379}" srcOrd="0" destOrd="0" presId="urn:microsoft.com/office/officeart/2008/layout/VerticalCurvedList"/>
    <dgm:cxn modelId="{E72FE6AC-0FF9-460F-9B02-1FD281A64731}" type="presParOf" srcId="{C11AEB55-1834-4340-9B6C-ABF635CE0C65}" destId="{44FF1336-2BC9-4595-AE6E-F2D90A41255F}" srcOrd="5" destOrd="0" presId="urn:microsoft.com/office/officeart/2008/layout/VerticalCurvedList"/>
    <dgm:cxn modelId="{87ECE270-FBED-4D89-A265-39283A10F12B}" type="presParOf" srcId="{C11AEB55-1834-4340-9B6C-ABF635CE0C65}" destId="{6CFF9454-191C-4179-96A6-BC14E5FFF7A8}" srcOrd="6" destOrd="0" presId="urn:microsoft.com/office/officeart/2008/layout/VerticalCurvedList"/>
    <dgm:cxn modelId="{41FE684D-079C-4A13-B9DC-223CA5D59AEB}" type="presParOf" srcId="{6CFF9454-191C-4179-96A6-BC14E5FFF7A8}" destId="{B2BEEA9F-09D9-402E-B980-3D582A81A38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99DB76-5647-427C-9DE6-EC371451A74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06002E16-327A-4172-AF6B-8628DEFFE2B9}">
      <dgm:prSet phldrT="[Texto]" custT="1"/>
      <dgm:spPr>
        <a:solidFill>
          <a:schemeClr val="accent4"/>
        </a:solidFill>
      </dgm:spPr>
      <dgm:t>
        <a:bodyPr/>
        <a:lstStyle/>
        <a:p>
          <a:pPr algn="ctr"/>
          <a:r>
            <a:rPr lang="es-CO" sz="2800" b="1" dirty="0" smtClean="0">
              <a:solidFill>
                <a:schemeClr val="tx1"/>
              </a:solidFill>
            </a:rPr>
            <a:t>NUESTRAS LÍNEAS DE COMUNICACIÓN </a:t>
          </a:r>
          <a:endParaRPr lang="es-CO" sz="2800" b="1" dirty="0">
            <a:solidFill>
              <a:schemeClr val="tx1"/>
            </a:solidFill>
          </a:endParaRPr>
        </a:p>
      </dgm:t>
    </dgm:pt>
    <dgm:pt modelId="{07C91EBC-181C-425B-846A-2E3E845AB48A}" type="parTrans" cxnId="{5F626338-77C5-43C7-8765-A069DBE1E3E4}">
      <dgm:prSet/>
      <dgm:spPr/>
      <dgm:t>
        <a:bodyPr/>
        <a:lstStyle/>
        <a:p>
          <a:endParaRPr lang="es-CO"/>
        </a:p>
      </dgm:t>
    </dgm:pt>
    <dgm:pt modelId="{833E35E4-00AD-4522-B19C-8F8EC2F02E1B}" type="sibTrans" cxnId="{5F626338-77C5-43C7-8765-A069DBE1E3E4}">
      <dgm:prSet/>
      <dgm:spPr/>
      <dgm:t>
        <a:bodyPr/>
        <a:lstStyle/>
        <a:p>
          <a:endParaRPr lang="es-CO"/>
        </a:p>
      </dgm:t>
    </dgm:pt>
    <dgm:pt modelId="{B9716A86-E0FB-4C0D-842B-435FF59A7DE9}">
      <dgm:prSet phldrT="[Texto]"/>
      <dgm:spPr/>
      <dgm:t>
        <a:bodyPr/>
        <a:lstStyle/>
        <a:p>
          <a:r>
            <a:rPr lang="es-CO" dirty="0" smtClean="0">
              <a:solidFill>
                <a:schemeClr val="tx1"/>
              </a:solidFill>
            </a:rPr>
            <a:t>Micro sitio web: </a:t>
          </a:r>
        </a:p>
        <a:p>
          <a:r>
            <a:rPr lang="es-CO" dirty="0" smtClean="0">
              <a:solidFill>
                <a:schemeClr val="tx1"/>
              </a:solidFill>
            </a:rPr>
            <a:t>ramajudicial.gov.co/web/juzgado-14-administrativo-de-tunja</a:t>
          </a:r>
        </a:p>
        <a:p>
          <a:r>
            <a:rPr lang="es-CO" dirty="0" smtClean="0">
              <a:solidFill>
                <a:schemeClr val="tx1"/>
              </a:solidFill>
            </a:rPr>
            <a:t>Correo </a:t>
          </a:r>
          <a:r>
            <a:rPr lang="es-CO" dirty="0" smtClean="0">
              <a:solidFill>
                <a:schemeClr val="tx1"/>
              </a:solidFill>
            </a:rPr>
            <a:t>electrónico institucional: </a:t>
          </a:r>
          <a:r>
            <a:rPr lang="es-CO" dirty="0" smtClean="0">
              <a:solidFill>
                <a:schemeClr val="tx1"/>
              </a:solidFill>
            </a:rPr>
            <a:t>j14admintun@cendoj.ramajudicial.gov.co  SOLO PARA AGENDAMIENTO DE CITAS</a:t>
          </a:r>
          <a:endParaRPr lang="es-CO" dirty="0" smtClean="0">
            <a:solidFill>
              <a:schemeClr val="tx1"/>
            </a:solidFill>
          </a:endParaRPr>
        </a:p>
      </dgm:t>
    </dgm:pt>
    <dgm:pt modelId="{2CFF15BE-B783-45B1-ABFF-A0819AC05B52}" type="parTrans" cxnId="{8F2B3190-8E5C-4187-8049-2B2837D646CA}">
      <dgm:prSet/>
      <dgm:spPr/>
      <dgm:t>
        <a:bodyPr/>
        <a:lstStyle/>
        <a:p>
          <a:endParaRPr lang="es-CO"/>
        </a:p>
      </dgm:t>
    </dgm:pt>
    <dgm:pt modelId="{E62C1DFE-0DA6-4CEF-8D12-DBA092B2289C}" type="sibTrans" cxnId="{8F2B3190-8E5C-4187-8049-2B2837D646CA}">
      <dgm:prSet/>
      <dgm:spPr/>
      <dgm:t>
        <a:bodyPr/>
        <a:lstStyle/>
        <a:p>
          <a:endParaRPr lang="es-CO"/>
        </a:p>
      </dgm:t>
    </dgm:pt>
    <dgm:pt modelId="{C04C1167-D0CD-40F8-8A21-AA5B47963EAE}">
      <dgm:prSet phldrT="[Texto]"/>
      <dgm:spPr/>
      <dgm:t>
        <a:bodyPr/>
        <a:lstStyle/>
        <a:p>
          <a:r>
            <a:rPr lang="es-CO" dirty="0" smtClean="0">
              <a:solidFill>
                <a:schemeClr val="tx1"/>
              </a:solidFill>
            </a:rPr>
            <a:t>Teléfono fijo: 7433871 (lunes a viernes 8:00 am a 12m)</a:t>
          </a:r>
        </a:p>
        <a:p>
          <a:r>
            <a:rPr lang="es-CO" dirty="0" smtClean="0">
              <a:solidFill>
                <a:schemeClr val="tx1"/>
              </a:solidFill>
            </a:rPr>
            <a:t>Teléfono celular: 320 380 4499 (lunes a viernes 8:00 am a 12m y 1:00 pm a 5:00pm)</a:t>
          </a:r>
          <a:endParaRPr lang="es-CO" dirty="0">
            <a:solidFill>
              <a:schemeClr val="tx1"/>
            </a:solidFill>
          </a:endParaRPr>
        </a:p>
      </dgm:t>
    </dgm:pt>
    <dgm:pt modelId="{40DF94E0-C6E0-4D6C-B588-FFC3D211DC1D}" type="parTrans" cxnId="{CC9DFC5E-90E5-4C95-B150-676E32C868ED}">
      <dgm:prSet/>
      <dgm:spPr/>
      <dgm:t>
        <a:bodyPr/>
        <a:lstStyle/>
        <a:p>
          <a:endParaRPr lang="es-CO"/>
        </a:p>
      </dgm:t>
    </dgm:pt>
    <dgm:pt modelId="{12AD1417-F3F5-48AF-B039-66F4D6F138D2}" type="sibTrans" cxnId="{CC9DFC5E-90E5-4C95-B150-676E32C868ED}">
      <dgm:prSet/>
      <dgm:spPr/>
      <dgm:t>
        <a:bodyPr/>
        <a:lstStyle/>
        <a:p>
          <a:endParaRPr lang="es-CO"/>
        </a:p>
      </dgm:t>
    </dgm:pt>
    <dgm:pt modelId="{050A16FE-33BB-4DDE-9526-F80AB1680318}" type="pres">
      <dgm:prSet presAssocID="{F599DB76-5647-427C-9DE6-EC371451A74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8B22566A-9783-4DF6-AE4E-EBF13196D67A}" type="pres">
      <dgm:prSet presAssocID="{F599DB76-5647-427C-9DE6-EC371451A74D}" presName="dummyMaxCanvas" presStyleCnt="0">
        <dgm:presLayoutVars/>
      </dgm:prSet>
      <dgm:spPr/>
    </dgm:pt>
    <dgm:pt modelId="{19D86D18-310D-4E56-8670-1B7B2963FC56}" type="pres">
      <dgm:prSet presAssocID="{F599DB76-5647-427C-9DE6-EC371451A74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4766EA4-9245-4EC9-8C58-8ED41948D11D}" type="pres">
      <dgm:prSet presAssocID="{F599DB76-5647-427C-9DE6-EC371451A74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21C07F5-CBF6-4B01-B2F4-68C78FDBF0AB}" type="pres">
      <dgm:prSet presAssocID="{F599DB76-5647-427C-9DE6-EC371451A74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371190F-FA4A-44A4-B186-21795B94BBE0}" type="pres">
      <dgm:prSet presAssocID="{F599DB76-5647-427C-9DE6-EC371451A74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07A2D56-8BF4-4F04-99D9-7EE9D1B3B8DE}" type="pres">
      <dgm:prSet presAssocID="{F599DB76-5647-427C-9DE6-EC371451A74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0C46C39-6063-403B-967E-E3C7DCE60ADB}" type="pres">
      <dgm:prSet presAssocID="{F599DB76-5647-427C-9DE6-EC371451A74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16E1820-29B1-458A-9DB6-6CB8B3F9B83F}" type="pres">
      <dgm:prSet presAssocID="{F599DB76-5647-427C-9DE6-EC371451A74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9EF36F4-24B1-4FC6-9B20-F089289FD319}" type="pres">
      <dgm:prSet presAssocID="{F599DB76-5647-427C-9DE6-EC371451A74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FE7CA93-A5E9-4B8D-BC8D-B541F243F15B}" type="presOf" srcId="{06002E16-327A-4172-AF6B-8628DEFFE2B9}" destId="{19D86D18-310D-4E56-8670-1B7B2963FC56}" srcOrd="0" destOrd="0" presId="urn:microsoft.com/office/officeart/2005/8/layout/vProcess5"/>
    <dgm:cxn modelId="{CC9DFC5E-90E5-4C95-B150-676E32C868ED}" srcId="{F599DB76-5647-427C-9DE6-EC371451A74D}" destId="{C04C1167-D0CD-40F8-8A21-AA5B47963EAE}" srcOrd="2" destOrd="0" parTransId="{40DF94E0-C6E0-4D6C-B588-FFC3D211DC1D}" sibTransId="{12AD1417-F3F5-48AF-B039-66F4D6F138D2}"/>
    <dgm:cxn modelId="{5F626338-77C5-43C7-8765-A069DBE1E3E4}" srcId="{F599DB76-5647-427C-9DE6-EC371451A74D}" destId="{06002E16-327A-4172-AF6B-8628DEFFE2B9}" srcOrd="0" destOrd="0" parTransId="{07C91EBC-181C-425B-846A-2E3E845AB48A}" sibTransId="{833E35E4-00AD-4522-B19C-8F8EC2F02E1B}"/>
    <dgm:cxn modelId="{714E8A3C-F080-4CEA-A637-F5CE88AB77C3}" type="presOf" srcId="{B9716A86-E0FB-4C0D-842B-435FF59A7DE9}" destId="{14766EA4-9245-4EC9-8C58-8ED41948D11D}" srcOrd="0" destOrd="0" presId="urn:microsoft.com/office/officeart/2005/8/layout/vProcess5"/>
    <dgm:cxn modelId="{B701224B-5EEA-4151-A190-D91623951855}" type="presOf" srcId="{E62C1DFE-0DA6-4CEF-8D12-DBA092B2289C}" destId="{507A2D56-8BF4-4F04-99D9-7EE9D1B3B8DE}" srcOrd="0" destOrd="0" presId="urn:microsoft.com/office/officeart/2005/8/layout/vProcess5"/>
    <dgm:cxn modelId="{C00C41AB-0D57-480F-9263-FB27D9C256B0}" type="presOf" srcId="{833E35E4-00AD-4522-B19C-8F8EC2F02E1B}" destId="{E371190F-FA4A-44A4-B186-21795B94BBE0}" srcOrd="0" destOrd="0" presId="urn:microsoft.com/office/officeart/2005/8/layout/vProcess5"/>
    <dgm:cxn modelId="{8F2B3190-8E5C-4187-8049-2B2837D646CA}" srcId="{F599DB76-5647-427C-9DE6-EC371451A74D}" destId="{B9716A86-E0FB-4C0D-842B-435FF59A7DE9}" srcOrd="1" destOrd="0" parTransId="{2CFF15BE-B783-45B1-ABFF-A0819AC05B52}" sibTransId="{E62C1DFE-0DA6-4CEF-8D12-DBA092B2289C}"/>
    <dgm:cxn modelId="{4905DEAC-2139-44B5-8B80-E5A04AC5E9E1}" type="presOf" srcId="{C04C1167-D0CD-40F8-8A21-AA5B47963EAE}" destId="{29EF36F4-24B1-4FC6-9B20-F089289FD319}" srcOrd="1" destOrd="0" presId="urn:microsoft.com/office/officeart/2005/8/layout/vProcess5"/>
    <dgm:cxn modelId="{B5A55A03-5A07-405A-BEE0-E42FAFEAAD0A}" type="presOf" srcId="{C04C1167-D0CD-40F8-8A21-AA5B47963EAE}" destId="{F21C07F5-CBF6-4B01-B2F4-68C78FDBF0AB}" srcOrd="0" destOrd="0" presId="urn:microsoft.com/office/officeart/2005/8/layout/vProcess5"/>
    <dgm:cxn modelId="{1DE9B54B-0D3A-4088-9F0D-2E9BC281CE18}" type="presOf" srcId="{F599DB76-5647-427C-9DE6-EC371451A74D}" destId="{050A16FE-33BB-4DDE-9526-F80AB1680318}" srcOrd="0" destOrd="0" presId="urn:microsoft.com/office/officeart/2005/8/layout/vProcess5"/>
    <dgm:cxn modelId="{D63D19A8-E7C9-4A35-9E01-4897B6029414}" type="presOf" srcId="{B9716A86-E0FB-4C0D-842B-435FF59A7DE9}" destId="{716E1820-29B1-458A-9DB6-6CB8B3F9B83F}" srcOrd="1" destOrd="0" presId="urn:microsoft.com/office/officeart/2005/8/layout/vProcess5"/>
    <dgm:cxn modelId="{5CBB034C-7337-4FE2-B9F4-B79A8118940D}" type="presOf" srcId="{06002E16-327A-4172-AF6B-8628DEFFE2B9}" destId="{C0C46C39-6063-403B-967E-E3C7DCE60ADB}" srcOrd="1" destOrd="0" presId="urn:microsoft.com/office/officeart/2005/8/layout/vProcess5"/>
    <dgm:cxn modelId="{DC39F60B-5231-49A8-9EFF-14E76C84A61E}" type="presParOf" srcId="{050A16FE-33BB-4DDE-9526-F80AB1680318}" destId="{8B22566A-9783-4DF6-AE4E-EBF13196D67A}" srcOrd="0" destOrd="0" presId="urn:microsoft.com/office/officeart/2005/8/layout/vProcess5"/>
    <dgm:cxn modelId="{EC4133DD-2E08-4147-9DA4-7F9CDE0B75CE}" type="presParOf" srcId="{050A16FE-33BB-4DDE-9526-F80AB1680318}" destId="{19D86D18-310D-4E56-8670-1B7B2963FC56}" srcOrd="1" destOrd="0" presId="urn:microsoft.com/office/officeart/2005/8/layout/vProcess5"/>
    <dgm:cxn modelId="{325970AC-124C-4B7C-ACDA-81BE73B4BBA4}" type="presParOf" srcId="{050A16FE-33BB-4DDE-9526-F80AB1680318}" destId="{14766EA4-9245-4EC9-8C58-8ED41948D11D}" srcOrd="2" destOrd="0" presId="urn:microsoft.com/office/officeart/2005/8/layout/vProcess5"/>
    <dgm:cxn modelId="{699FA96A-4F45-41B7-9B30-FFDFD313E325}" type="presParOf" srcId="{050A16FE-33BB-4DDE-9526-F80AB1680318}" destId="{F21C07F5-CBF6-4B01-B2F4-68C78FDBF0AB}" srcOrd="3" destOrd="0" presId="urn:microsoft.com/office/officeart/2005/8/layout/vProcess5"/>
    <dgm:cxn modelId="{359D1BE8-3325-44EF-B83A-455EEDB35771}" type="presParOf" srcId="{050A16FE-33BB-4DDE-9526-F80AB1680318}" destId="{E371190F-FA4A-44A4-B186-21795B94BBE0}" srcOrd="4" destOrd="0" presId="urn:microsoft.com/office/officeart/2005/8/layout/vProcess5"/>
    <dgm:cxn modelId="{7DF92F85-77D6-439E-A866-1A15F2353D71}" type="presParOf" srcId="{050A16FE-33BB-4DDE-9526-F80AB1680318}" destId="{507A2D56-8BF4-4F04-99D9-7EE9D1B3B8DE}" srcOrd="5" destOrd="0" presId="urn:microsoft.com/office/officeart/2005/8/layout/vProcess5"/>
    <dgm:cxn modelId="{B7A1A767-CB47-4699-99A5-16FC2C7232E7}" type="presParOf" srcId="{050A16FE-33BB-4DDE-9526-F80AB1680318}" destId="{C0C46C39-6063-403B-967E-E3C7DCE60ADB}" srcOrd="6" destOrd="0" presId="urn:microsoft.com/office/officeart/2005/8/layout/vProcess5"/>
    <dgm:cxn modelId="{7EA52764-F8F0-4B7A-806E-80E3CC9D364C}" type="presParOf" srcId="{050A16FE-33BB-4DDE-9526-F80AB1680318}" destId="{716E1820-29B1-458A-9DB6-6CB8B3F9B83F}" srcOrd="7" destOrd="0" presId="urn:microsoft.com/office/officeart/2005/8/layout/vProcess5"/>
    <dgm:cxn modelId="{E658EF7C-DAD1-4A80-9B92-3FE6C8CEE4E9}" type="presParOf" srcId="{050A16FE-33BB-4DDE-9526-F80AB1680318}" destId="{29EF36F4-24B1-4FC6-9B20-F089289FD31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D1403F-4088-4352-AECF-F8AC509D0AC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96D6CCD-95C4-4CDE-B900-B3E3CB95C9CC}">
      <dgm:prSet phldrT="[Texto]" custT="1"/>
      <dgm:spPr>
        <a:solidFill>
          <a:srgbClr val="FF0000"/>
        </a:solidFill>
      </dgm:spPr>
      <dgm:t>
        <a:bodyPr/>
        <a:lstStyle/>
        <a:p>
          <a:r>
            <a:rPr lang="es-CO" sz="1600" dirty="0" smtClean="0">
              <a:solidFill>
                <a:schemeClr val="tx1"/>
              </a:solidFill>
            </a:rPr>
            <a:t>BARANDA</a:t>
          </a:r>
          <a:r>
            <a:rPr lang="es-CO" sz="3300" dirty="0" smtClean="0">
              <a:solidFill>
                <a:schemeClr val="tx1"/>
              </a:solidFill>
            </a:rPr>
            <a:t> </a:t>
          </a:r>
          <a:r>
            <a:rPr lang="es-CO" sz="1600" dirty="0" smtClean="0">
              <a:solidFill>
                <a:schemeClr val="tx1"/>
              </a:solidFill>
            </a:rPr>
            <a:t>VIRTUAL</a:t>
          </a:r>
          <a:endParaRPr lang="es-CO" sz="1600" dirty="0">
            <a:solidFill>
              <a:schemeClr val="tx1"/>
            </a:solidFill>
          </a:endParaRPr>
        </a:p>
      </dgm:t>
    </dgm:pt>
    <dgm:pt modelId="{980A08B5-8149-42FF-BF8A-C2F3C3733AAB}" type="parTrans" cxnId="{487163D3-2901-4F4F-BEB4-677B4213155E}">
      <dgm:prSet/>
      <dgm:spPr/>
      <dgm:t>
        <a:bodyPr/>
        <a:lstStyle/>
        <a:p>
          <a:endParaRPr lang="es-CO"/>
        </a:p>
      </dgm:t>
    </dgm:pt>
    <dgm:pt modelId="{81028049-3E32-4F5C-8D24-C27A6FA4610C}" type="sibTrans" cxnId="{487163D3-2901-4F4F-BEB4-677B4213155E}">
      <dgm:prSet/>
      <dgm:spPr/>
      <dgm:t>
        <a:bodyPr/>
        <a:lstStyle/>
        <a:p>
          <a:endParaRPr lang="es-CO"/>
        </a:p>
      </dgm:t>
    </dgm:pt>
    <dgm:pt modelId="{174A331E-ED0A-43B5-ABCA-0B86F110E98C}">
      <dgm:prSet phldrT="[Texto]" custT="1"/>
      <dgm:spPr>
        <a:solidFill>
          <a:srgbClr val="FF0000"/>
        </a:solidFill>
      </dgm:spPr>
      <dgm:t>
        <a:bodyPr/>
        <a:lstStyle/>
        <a:p>
          <a:r>
            <a:rPr lang="es-CO" sz="1100" dirty="0" smtClean="0">
              <a:solidFill>
                <a:schemeClr val="tx1"/>
              </a:solidFill>
            </a:rPr>
            <a:t>LUNES A VIERNES DE 8:00 AM A 12M y 1:00 PM A 5:00 PM</a:t>
          </a:r>
          <a:endParaRPr lang="es-CO" sz="1100" dirty="0">
            <a:solidFill>
              <a:schemeClr val="tx1"/>
            </a:solidFill>
          </a:endParaRPr>
        </a:p>
      </dgm:t>
    </dgm:pt>
    <dgm:pt modelId="{4CDB7676-BD03-48DC-B4B5-910A7196FA1B}" type="parTrans" cxnId="{C9A29265-422E-49E2-85B0-E331B929CF9C}">
      <dgm:prSet/>
      <dgm:spPr/>
      <dgm:t>
        <a:bodyPr/>
        <a:lstStyle/>
        <a:p>
          <a:endParaRPr lang="es-CO"/>
        </a:p>
      </dgm:t>
    </dgm:pt>
    <dgm:pt modelId="{343F8A89-4FC3-4D61-B485-F56EAD594922}" type="sibTrans" cxnId="{C9A29265-422E-49E2-85B0-E331B929CF9C}">
      <dgm:prSet/>
      <dgm:spPr/>
      <dgm:t>
        <a:bodyPr/>
        <a:lstStyle/>
        <a:p>
          <a:endParaRPr lang="es-CO"/>
        </a:p>
      </dgm:t>
    </dgm:pt>
    <dgm:pt modelId="{3739F297-EEA6-4829-99E7-0B6D3144E904}">
      <dgm:prSet phldrT="[Texto]" custT="1"/>
      <dgm:spPr>
        <a:solidFill>
          <a:srgbClr val="FF0000"/>
        </a:solidFill>
      </dgm:spPr>
      <dgm:t>
        <a:bodyPr/>
        <a:lstStyle/>
        <a:p>
          <a:r>
            <a:rPr lang="es-CO" sz="1000" dirty="0" smtClean="0">
              <a:solidFill>
                <a:schemeClr val="tx1"/>
              </a:solidFill>
            </a:rPr>
            <a:t>LOS CORREOS RECIBIDOS DENTRO DEL HORARIO SE TRAMITAN EL MISMO DIA, CORREOS FUERA DEL HORARIO SE TRAMITAN AL DIA SIGUIENTE</a:t>
          </a:r>
          <a:endParaRPr lang="es-CO" sz="1000" dirty="0">
            <a:solidFill>
              <a:schemeClr val="tx1"/>
            </a:solidFill>
          </a:endParaRPr>
        </a:p>
      </dgm:t>
    </dgm:pt>
    <dgm:pt modelId="{3DAC10FE-D5B4-4563-B902-413C05D18837}" type="parTrans" cxnId="{1AB58BD8-FBAA-4514-820E-88FE4BF753AB}">
      <dgm:prSet/>
      <dgm:spPr/>
      <dgm:t>
        <a:bodyPr/>
        <a:lstStyle/>
        <a:p>
          <a:endParaRPr lang="es-CO"/>
        </a:p>
      </dgm:t>
    </dgm:pt>
    <dgm:pt modelId="{33BED509-3379-4FCB-B368-BA4784C9D759}" type="sibTrans" cxnId="{1AB58BD8-FBAA-4514-820E-88FE4BF753AB}">
      <dgm:prSet/>
      <dgm:spPr/>
      <dgm:t>
        <a:bodyPr/>
        <a:lstStyle/>
        <a:p>
          <a:endParaRPr lang="es-CO"/>
        </a:p>
      </dgm:t>
    </dgm:pt>
    <dgm:pt modelId="{86A3C7F8-426B-4F27-BBF2-98E831C65B39}" type="pres">
      <dgm:prSet presAssocID="{82D1403F-4088-4352-AECF-F8AC509D0ACC}" presName="Name0" presStyleCnt="0">
        <dgm:presLayoutVars>
          <dgm:dir/>
          <dgm:resizeHandles val="exact"/>
        </dgm:presLayoutVars>
      </dgm:prSet>
      <dgm:spPr/>
    </dgm:pt>
    <dgm:pt modelId="{A9BF5D2E-0A67-4B1C-89B9-BEF1DAF29C9B}" type="pres">
      <dgm:prSet presAssocID="{F96D6CCD-95C4-4CDE-B900-B3E3CB95C9C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49BF16C-1D03-4090-8A30-2AED241B5D88}" type="pres">
      <dgm:prSet presAssocID="{81028049-3E32-4F5C-8D24-C27A6FA4610C}" presName="sibTrans" presStyleLbl="sibTrans2D1" presStyleIdx="0" presStyleCnt="2"/>
      <dgm:spPr/>
      <dgm:t>
        <a:bodyPr/>
        <a:lstStyle/>
        <a:p>
          <a:endParaRPr lang="es-CO"/>
        </a:p>
      </dgm:t>
    </dgm:pt>
    <dgm:pt modelId="{1649AE11-BB65-4358-AAEA-7F5A35000C88}" type="pres">
      <dgm:prSet presAssocID="{81028049-3E32-4F5C-8D24-C27A6FA4610C}" presName="connectorText" presStyleLbl="sibTrans2D1" presStyleIdx="0" presStyleCnt="2"/>
      <dgm:spPr/>
      <dgm:t>
        <a:bodyPr/>
        <a:lstStyle/>
        <a:p>
          <a:endParaRPr lang="es-CO"/>
        </a:p>
      </dgm:t>
    </dgm:pt>
    <dgm:pt modelId="{386CC7AA-96C8-4356-8C33-486CC32AC14C}" type="pres">
      <dgm:prSet presAssocID="{174A331E-ED0A-43B5-ABCA-0B86F110E98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9F85898-E3E3-4101-BBB5-598C6FABDC31}" type="pres">
      <dgm:prSet presAssocID="{343F8A89-4FC3-4D61-B485-F56EAD594922}" presName="sibTrans" presStyleLbl="sibTrans2D1" presStyleIdx="1" presStyleCnt="2"/>
      <dgm:spPr/>
      <dgm:t>
        <a:bodyPr/>
        <a:lstStyle/>
        <a:p>
          <a:endParaRPr lang="es-CO"/>
        </a:p>
      </dgm:t>
    </dgm:pt>
    <dgm:pt modelId="{6C668248-ED2E-46F5-87BC-44B50AB0F692}" type="pres">
      <dgm:prSet presAssocID="{343F8A89-4FC3-4D61-B485-F56EAD594922}" presName="connectorText" presStyleLbl="sibTrans2D1" presStyleIdx="1" presStyleCnt="2"/>
      <dgm:spPr/>
      <dgm:t>
        <a:bodyPr/>
        <a:lstStyle/>
        <a:p>
          <a:endParaRPr lang="es-CO"/>
        </a:p>
      </dgm:t>
    </dgm:pt>
    <dgm:pt modelId="{FA783AC8-4222-4323-B374-3A439B8FDB67}" type="pres">
      <dgm:prSet presAssocID="{3739F297-EEA6-4829-99E7-0B6D3144E90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06F54CA9-2837-4837-B869-7A3653DB281B}" type="presOf" srcId="{81028049-3E32-4F5C-8D24-C27A6FA4610C}" destId="{F49BF16C-1D03-4090-8A30-2AED241B5D88}" srcOrd="0" destOrd="0" presId="urn:microsoft.com/office/officeart/2005/8/layout/process1"/>
    <dgm:cxn modelId="{0E1C904D-6066-4963-BEC0-AF3156714B82}" type="presOf" srcId="{343F8A89-4FC3-4D61-B485-F56EAD594922}" destId="{6C668248-ED2E-46F5-87BC-44B50AB0F692}" srcOrd="1" destOrd="0" presId="urn:microsoft.com/office/officeart/2005/8/layout/process1"/>
    <dgm:cxn modelId="{822AE582-54F1-4CE5-91C8-2DE1B9AADCD1}" type="presOf" srcId="{81028049-3E32-4F5C-8D24-C27A6FA4610C}" destId="{1649AE11-BB65-4358-AAEA-7F5A35000C88}" srcOrd="1" destOrd="0" presId="urn:microsoft.com/office/officeart/2005/8/layout/process1"/>
    <dgm:cxn modelId="{5F595872-1CB8-44FE-91FD-D9F0CFA3D883}" type="presOf" srcId="{82D1403F-4088-4352-AECF-F8AC509D0ACC}" destId="{86A3C7F8-426B-4F27-BBF2-98E831C65B39}" srcOrd="0" destOrd="0" presId="urn:microsoft.com/office/officeart/2005/8/layout/process1"/>
    <dgm:cxn modelId="{C9A29265-422E-49E2-85B0-E331B929CF9C}" srcId="{82D1403F-4088-4352-AECF-F8AC509D0ACC}" destId="{174A331E-ED0A-43B5-ABCA-0B86F110E98C}" srcOrd="1" destOrd="0" parTransId="{4CDB7676-BD03-48DC-B4B5-910A7196FA1B}" sibTransId="{343F8A89-4FC3-4D61-B485-F56EAD594922}"/>
    <dgm:cxn modelId="{FC7EFF12-06E2-4DE4-91BF-95EDD44EC020}" type="presOf" srcId="{343F8A89-4FC3-4D61-B485-F56EAD594922}" destId="{89F85898-E3E3-4101-BBB5-598C6FABDC31}" srcOrd="0" destOrd="0" presId="urn:microsoft.com/office/officeart/2005/8/layout/process1"/>
    <dgm:cxn modelId="{487163D3-2901-4F4F-BEB4-677B4213155E}" srcId="{82D1403F-4088-4352-AECF-F8AC509D0ACC}" destId="{F96D6CCD-95C4-4CDE-B900-B3E3CB95C9CC}" srcOrd="0" destOrd="0" parTransId="{980A08B5-8149-42FF-BF8A-C2F3C3733AAB}" sibTransId="{81028049-3E32-4F5C-8D24-C27A6FA4610C}"/>
    <dgm:cxn modelId="{79D64793-2344-44E0-861C-B714E0CB86AE}" type="presOf" srcId="{3739F297-EEA6-4829-99E7-0B6D3144E904}" destId="{FA783AC8-4222-4323-B374-3A439B8FDB67}" srcOrd="0" destOrd="0" presId="urn:microsoft.com/office/officeart/2005/8/layout/process1"/>
    <dgm:cxn modelId="{1AB58BD8-FBAA-4514-820E-88FE4BF753AB}" srcId="{82D1403F-4088-4352-AECF-F8AC509D0ACC}" destId="{3739F297-EEA6-4829-99E7-0B6D3144E904}" srcOrd="2" destOrd="0" parTransId="{3DAC10FE-D5B4-4563-B902-413C05D18837}" sibTransId="{33BED509-3379-4FCB-B368-BA4784C9D759}"/>
    <dgm:cxn modelId="{56C50829-1A9A-4CDB-9EBE-F5BC8AF5CD10}" type="presOf" srcId="{174A331E-ED0A-43B5-ABCA-0B86F110E98C}" destId="{386CC7AA-96C8-4356-8C33-486CC32AC14C}" srcOrd="0" destOrd="0" presId="urn:microsoft.com/office/officeart/2005/8/layout/process1"/>
    <dgm:cxn modelId="{30B814F4-F922-48BB-9A13-4DFDB62D9906}" type="presOf" srcId="{F96D6CCD-95C4-4CDE-B900-B3E3CB95C9CC}" destId="{A9BF5D2E-0A67-4B1C-89B9-BEF1DAF29C9B}" srcOrd="0" destOrd="0" presId="urn:microsoft.com/office/officeart/2005/8/layout/process1"/>
    <dgm:cxn modelId="{A73333F0-E659-43F4-807A-63B86E5E2024}" type="presParOf" srcId="{86A3C7F8-426B-4F27-BBF2-98E831C65B39}" destId="{A9BF5D2E-0A67-4B1C-89B9-BEF1DAF29C9B}" srcOrd="0" destOrd="0" presId="urn:microsoft.com/office/officeart/2005/8/layout/process1"/>
    <dgm:cxn modelId="{3C39C462-C565-476A-988A-18B18D1902E3}" type="presParOf" srcId="{86A3C7F8-426B-4F27-BBF2-98E831C65B39}" destId="{F49BF16C-1D03-4090-8A30-2AED241B5D88}" srcOrd="1" destOrd="0" presId="urn:microsoft.com/office/officeart/2005/8/layout/process1"/>
    <dgm:cxn modelId="{E45AF7F3-950B-4F5A-A6E2-EB95B8A29B3C}" type="presParOf" srcId="{F49BF16C-1D03-4090-8A30-2AED241B5D88}" destId="{1649AE11-BB65-4358-AAEA-7F5A35000C88}" srcOrd="0" destOrd="0" presId="urn:microsoft.com/office/officeart/2005/8/layout/process1"/>
    <dgm:cxn modelId="{48B69B70-B63B-440D-B5A9-212290193CC6}" type="presParOf" srcId="{86A3C7F8-426B-4F27-BBF2-98E831C65B39}" destId="{386CC7AA-96C8-4356-8C33-486CC32AC14C}" srcOrd="2" destOrd="0" presId="urn:microsoft.com/office/officeart/2005/8/layout/process1"/>
    <dgm:cxn modelId="{1CEA9EEB-59A2-44C8-823A-73D83550C597}" type="presParOf" srcId="{86A3C7F8-426B-4F27-BBF2-98E831C65B39}" destId="{89F85898-E3E3-4101-BBB5-598C6FABDC31}" srcOrd="3" destOrd="0" presId="urn:microsoft.com/office/officeart/2005/8/layout/process1"/>
    <dgm:cxn modelId="{A00B2D18-F1F4-4875-918F-FD7FAB2683CF}" type="presParOf" srcId="{89F85898-E3E3-4101-BBB5-598C6FABDC31}" destId="{6C668248-ED2E-46F5-87BC-44B50AB0F692}" srcOrd="0" destOrd="0" presId="urn:microsoft.com/office/officeart/2005/8/layout/process1"/>
    <dgm:cxn modelId="{E812C587-6131-41DA-B38B-A848AFD4D54B}" type="presParOf" srcId="{86A3C7F8-426B-4F27-BBF2-98E831C65B39}" destId="{FA783AC8-4222-4323-B374-3A439B8FDB6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EA0A13-D0B6-44DB-8C45-4A696A6A288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744C8A8-01B8-4255-91A9-9A069201AB8F}">
      <dgm:prSet phldrT="[Texto]"/>
      <dgm:spPr>
        <a:solidFill>
          <a:srgbClr val="FF0000"/>
        </a:solidFill>
      </dgm:spPr>
      <dgm:t>
        <a:bodyPr/>
        <a:lstStyle/>
        <a:p>
          <a:r>
            <a:rPr lang="es-CO" dirty="0" smtClean="0">
              <a:solidFill>
                <a:schemeClr val="tx1"/>
              </a:solidFill>
            </a:rPr>
            <a:t>HORARIO ATENCION PRESENCIAL</a:t>
          </a:r>
          <a:endParaRPr lang="es-CO" dirty="0">
            <a:solidFill>
              <a:schemeClr val="tx1"/>
            </a:solidFill>
          </a:endParaRPr>
        </a:p>
      </dgm:t>
    </dgm:pt>
    <dgm:pt modelId="{821B9FEC-96F2-4BE0-9878-60D53DDB5F34}" type="parTrans" cxnId="{70EAC17A-ED0A-432F-94C6-77E0FF021E42}">
      <dgm:prSet/>
      <dgm:spPr/>
      <dgm:t>
        <a:bodyPr/>
        <a:lstStyle/>
        <a:p>
          <a:endParaRPr lang="es-CO"/>
        </a:p>
      </dgm:t>
    </dgm:pt>
    <dgm:pt modelId="{330DA529-AAE4-4516-939B-69C71A45A8E4}" type="sibTrans" cxnId="{70EAC17A-ED0A-432F-94C6-77E0FF021E42}">
      <dgm:prSet/>
      <dgm:spPr/>
      <dgm:t>
        <a:bodyPr/>
        <a:lstStyle/>
        <a:p>
          <a:endParaRPr lang="es-CO"/>
        </a:p>
      </dgm:t>
    </dgm:pt>
    <dgm:pt modelId="{4EC92998-E310-417E-88D1-D6B90AA809B0}">
      <dgm:prSet phldrT="[Texto]" custT="1"/>
      <dgm:spPr>
        <a:solidFill>
          <a:srgbClr val="FF0000"/>
        </a:solidFill>
      </dgm:spPr>
      <dgm:t>
        <a:bodyPr/>
        <a:lstStyle/>
        <a:p>
          <a:r>
            <a:rPr lang="es-CO" sz="1600" dirty="0" smtClean="0">
              <a:solidFill>
                <a:schemeClr val="tx1"/>
              </a:solidFill>
            </a:rPr>
            <a:t>DE LUNES A VIERNES DE 8:00 AM A 12M</a:t>
          </a:r>
          <a:endParaRPr lang="es-CO" sz="1600" dirty="0">
            <a:solidFill>
              <a:schemeClr val="tx1"/>
            </a:solidFill>
          </a:endParaRPr>
        </a:p>
      </dgm:t>
    </dgm:pt>
    <dgm:pt modelId="{1A377414-7A34-43F6-9964-E76EBA77F102}" type="parTrans" cxnId="{7E6348C1-5CDA-44D3-BD78-F8EAC1E8A3CE}">
      <dgm:prSet/>
      <dgm:spPr/>
      <dgm:t>
        <a:bodyPr/>
        <a:lstStyle/>
        <a:p>
          <a:endParaRPr lang="es-CO"/>
        </a:p>
      </dgm:t>
    </dgm:pt>
    <dgm:pt modelId="{C4133B87-7A83-46A2-BF2F-4E37746F17E2}" type="sibTrans" cxnId="{7E6348C1-5CDA-44D3-BD78-F8EAC1E8A3CE}">
      <dgm:prSet/>
      <dgm:spPr/>
      <dgm:t>
        <a:bodyPr/>
        <a:lstStyle/>
        <a:p>
          <a:endParaRPr lang="es-CO"/>
        </a:p>
      </dgm:t>
    </dgm:pt>
    <dgm:pt modelId="{8289CE3D-FCE6-4D8A-9344-A853F3F55839}">
      <dgm:prSet phldrT="[Texto]" custT="1"/>
      <dgm:spPr>
        <a:solidFill>
          <a:srgbClr val="FF0000"/>
        </a:solidFill>
      </dgm:spPr>
      <dgm:t>
        <a:bodyPr/>
        <a:lstStyle/>
        <a:p>
          <a:r>
            <a:rPr lang="es-CO" sz="1100" dirty="0" smtClean="0">
              <a:solidFill>
                <a:schemeClr val="tx1"/>
              </a:solidFill>
            </a:rPr>
            <a:t>UNICAMENTE CITA PREVIA, RESTRINGIDA A LOS CASOS ESTRICTAMENTE NECESARIOS</a:t>
          </a:r>
          <a:endParaRPr lang="es-CO" sz="1100" dirty="0">
            <a:solidFill>
              <a:schemeClr val="tx1"/>
            </a:solidFill>
          </a:endParaRPr>
        </a:p>
      </dgm:t>
    </dgm:pt>
    <dgm:pt modelId="{8EB5C8AE-AA3C-463D-B6DF-BEA6428571C5}" type="parTrans" cxnId="{C014DBCC-905E-44CA-98F3-81ED920EACB0}">
      <dgm:prSet/>
      <dgm:spPr/>
      <dgm:t>
        <a:bodyPr/>
        <a:lstStyle/>
        <a:p>
          <a:endParaRPr lang="es-CO"/>
        </a:p>
      </dgm:t>
    </dgm:pt>
    <dgm:pt modelId="{8CCC044E-BB24-4663-B10D-0220309AA9E2}" type="sibTrans" cxnId="{C014DBCC-905E-44CA-98F3-81ED920EACB0}">
      <dgm:prSet/>
      <dgm:spPr/>
      <dgm:t>
        <a:bodyPr/>
        <a:lstStyle/>
        <a:p>
          <a:endParaRPr lang="es-CO"/>
        </a:p>
      </dgm:t>
    </dgm:pt>
    <dgm:pt modelId="{B89F6E1B-C706-4CFB-9243-25D0E677924B}" type="pres">
      <dgm:prSet presAssocID="{38EA0A13-D0B6-44DB-8C45-4A696A6A288C}" presName="Name0" presStyleCnt="0">
        <dgm:presLayoutVars>
          <dgm:dir/>
          <dgm:resizeHandles val="exact"/>
        </dgm:presLayoutVars>
      </dgm:prSet>
      <dgm:spPr/>
    </dgm:pt>
    <dgm:pt modelId="{796E7DF2-606D-4D69-AB9C-75BC57397084}" type="pres">
      <dgm:prSet presAssocID="{4744C8A8-01B8-4255-91A9-9A069201AB8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7662B74-C977-4688-8057-D3BA4B106A4D}" type="pres">
      <dgm:prSet presAssocID="{330DA529-AAE4-4516-939B-69C71A45A8E4}" presName="sibTrans" presStyleLbl="sibTrans2D1" presStyleIdx="0" presStyleCnt="2"/>
      <dgm:spPr/>
      <dgm:t>
        <a:bodyPr/>
        <a:lstStyle/>
        <a:p>
          <a:endParaRPr lang="es-CO"/>
        </a:p>
      </dgm:t>
    </dgm:pt>
    <dgm:pt modelId="{F6D13621-FC00-4D1A-942F-1D2913CE6501}" type="pres">
      <dgm:prSet presAssocID="{330DA529-AAE4-4516-939B-69C71A45A8E4}" presName="connectorText" presStyleLbl="sibTrans2D1" presStyleIdx="0" presStyleCnt="2"/>
      <dgm:spPr/>
      <dgm:t>
        <a:bodyPr/>
        <a:lstStyle/>
        <a:p>
          <a:endParaRPr lang="es-CO"/>
        </a:p>
      </dgm:t>
    </dgm:pt>
    <dgm:pt modelId="{1947F9A0-D76D-4AC4-9BAF-854C3E6487FB}" type="pres">
      <dgm:prSet presAssocID="{4EC92998-E310-417E-88D1-D6B90AA809B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62BDE18-4A83-4050-945C-3F7AB981B9E0}" type="pres">
      <dgm:prSet presAssocID="{C4133B87-7A83-46A2-BF2F-4E37746F17E2}" presName="sibTrans" presStyleLbl="sibTrans2D1" presStyleIdx="1" presStyleCnt="2"/>
      <dgm:spPr/>
      <dgm:t>
        <a:bodyPr/>
        <a:lstStyle/>
        <a:p>
          <a:endParaRPr lang="es-CO"/>
        </a:p>
      </dgm:t>
    </dgm:pt>
    <dgm:pt modelId="{E112075A-3C88-463A-9C8C-72BC62D909DB}" type="pres">
      <dgm:prSet presAssocID="{C4133B87-7A83-46A2-BF2F-4E37746F17E2}" presName="connectorText" presStyleLbl="sibTrans2D1" presStyleIdx="1" presStyleCnt="2"/>
      <dgm:spPr/>
      <dgm:t>
        <a:bodyPr/>
        <a:lstStyle/>
        <a:p>
          <a:endParaRPr lang="es-CO"/>
        </a:p>
      </dgm:t>
    </dgm:pt>
    <dgm:pt modelId="{9745FA6D-8DD5-4082-A3F1-DE0A355D6FB2}" type="pres">
      <dgm:prSet presAssocID="{8289CE3D-FCE6-4D8A-9344-A853F3F5583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7E381386-226E-4FBC-B279-FB8782474AE3}" type="presOf" srcId="{330DA529-AAE4-4516-939B-69C71A45A8E4}" destId="{67662B74-C977-4688-8057-D3BA4B106A4D}" srcOrd="0" destOrd="0" presId="urn:microsoft.com/office/officeart/2005/8/layout/process1"/>
    <dgm:cxn modelId="{0A521CC5-031D-4F59-A87E-DF73FE513858}" type="presOf" srcId="{4EC92998-E310-417E-88D1-D6B90AA809B0}" destId="{1947F9A0-D76D-4AC4-9BAF-854C3E6487FB}" srcOrd="0" destOrd="0" presId="urn:microsoft.com/office/officeart/2005/8/layout/process1"/>
    <dgm:cxn modelId="{4F60C480-6715-4FDD-8D38-4C20A4DD44C1}" type="presOf" srcId="{4744C8A8-01B8-4255-91A9-9A069201AB8F}" destId="{796E7DF2-606D-4D69-AB9C-75BC57397084}" srcOrd="0" destOrd="0" presId="urn:microsoft.com/office/officeart/2005/8/layout/process1"/>
    <dgm:cxn modelId="{F8C7BE22-4B36-4D4B-88DB-AF366BAB1CF2}" type="presOf" srcId="{C4133B87-7A83-46A2-BF2F-4E37746F17E2}" destId="{E112075A-3C88-463A-9C8C-72BC62D909DB}" srcOrd="1" destOrd="0" presId="urn:microsoft.com/office/officeart/2005/8/layout/process1"/>
    <dgm:cxn modelId="{273E6720-B23E-47F3-8A09-3CB1FFA4C190}" type="presOf" srcId="{C4133B87-7A83-46A2-BF2F-4E37746F17E2}" destId="{762BDE18-4A83-4050-945C-3F7AB981B9E0}" srcOrd="0" destOrd="0" presId="urn:microsoft.com/office/officeart/2005/8/layout/process1"/>
    <dgm:cxn modelId="{F4E1035F-C4B4-4B6F-AF03-7DB57AF97BAA}" type="presOf" srcId="{38EA0A13-D0B6-44DB-8C45-4A696A6A288C}" destId="{B89F6E1B-C706-4CFB-9243-25D0E677924B}" srcOrd="0" destOrd="0" presId="urn:microsoft.com/office/officeart/2005/8/layout/process1"/>
    <dgm:cxn modelId="{570B2497-D89B-4F60-8FA2-860D810C0C88}" type="presOf" srcId="{8289CE3D-FCE6-4D8A-9344-A853F3F55839}" destId="{9745FA6D-8DD5-4082-A3F1-DE0A355D6FB2}" srcOrd="0" destOrd="0" presId="urn:microsoft.com/office/officeart/2005/8/layout/process1"/>
    <dgm:cxn modelId="{C014DBCC-905E-44CA-98F3-81ED920EACB0}" srcId="{38EA0A13-D0B6-44DB-8C45-4A696A6A288C}" destId="{8289CE3D-FCE6-4D8A-9344-A853F3F55839}" srcOrd="2" destOrd="0" parTransId="{8EB5C8AE-AA3C-463D-B6DF-BEA6428571C5}" sibTransId="{8CCC044E-BB24-4663-B10D-0220309AA9E2}"/>
    <dgm:cxn modelId="{70EAC17A-ED0A-432F-94C6-77E0FF021E42}" srcId="{38EA0A13-D0B6-44DB-8C45-4A696A6A288C}" destId="{4744C8A8-01B8-4255-91A9-9A069201AB8F}" srcOrd="0" destOrd="0" parTransId="{821B9FEC-96F2-4BE0-9878-60D53DDB5F34}" sibTransId="{330DA529-AAE4-4516-939B-69C71A45A8E4}"/>
    <dgm:cxn modelId="{7E6348C1-5CDA-44D3-BD78-F8EAC1E8A3CE}" srcId="{38EA0A13-D0B6-44DB-8C45-4A696A6A288C}" destId="{4EC92998-E310-417E-88D1-D6B90AA809B0}" srcOrd="1" destOrd="0" parTransId="{1A377414-7A34-43F6-9964-E76EBA77F102}" sibTransId="{C4133B87-7A83-46A2-BF2F-4E37746F17E2}"/>
    <dgm:cxn modelId="{3F6B5217-2C91-4348-8CAC-D3870E94DDA6}" type="presOf" srcId="{330DA529-AAE4-4516-939B-69C71A45A8E4}" destId="{F6D13621-FC00-4D1A-942F-1D2913CE6501}" srcOrd="1" destOrd="0" presId="urn:microsoft.com/office/officeart/2005/8/layout/process1"/>
    <dgm:cxn modelId="{76321EFB-113F-48B5-92CE-F29F56E4A8A3}" type="presParOf" srcId="{B89F6E1B-C706-4CFB-9243-25D0E677924B}" destId="{796E7DF2-606D-4D69-AB9C-75BC57397084}" srcOrd="0" destOrd="0" presId="urn:microsoft.com/office/officeart/2005/8/layout/process1"/>
    <dgm:cxn modelId="{EDA141A7-291D-4769-AF04-BA1F51B73AF8}" type="presParOf" srcId="{B89F6E1B-C706-4CFB-9243-25D0E677924B}" destId="{67662B74-C977-4688-8057-D3BA4B106A4D}" srcOrd="1" destOrd="0" presId="urn:microsoft.com/office/officeart/2005/8/layout/process1"/>
    <dgm:cxn modelId="{50E375C2-BC4A-479F-93D1-2AF449F1127B}" type="presParOf" srcId="{67662B74-C977-4688-8057-D3BA4B106A4D}" destId="{F6D13621-FC00-4D1A-942F-1D2913CE6501}" srcOrd="0" destOrd="0" presId="urn:microsoft.com/office/officeart/2005/8/layout/process1"/>
    <dgm:cxn modelId="{A737E640-E62B-48F5-BB41-721821EC0D73}" type="presParOf" srcId="{B89F6E1B-C706-4CFB-9243-25D0E677924B}" destId="{1947F9A0-D76D-4AC4-9BAF-854C3E6487FB}" srcOrd="2" destOrd="0" presId="urn:microsoft.com/office/officeart/2005/8/layout/process1"/>
    <dgm:cxn modelId="{F4BA2153-38B4-4885-904D-7D12A08ACAA7}" type="presParOf" srcId="{B89F6E1B-C706-4CFB-9243-25D0E677924B}" destId="{762BDE18-4A83-4050-945C-3F7AB981B9E0}" srcOrd="3" destOrd="0" presId="urn:microsoft.com/office/officeart/2005/8/layout/process1"/>
    <dgm:cxn modelId="{1B10FA3F-576E-4B79-96CA-4F4A7066E274}" type="presParOf" srcId="{762BDE18-4A83-4050-945C-3F7AB981B9E0}" destId="{E112075A-3C88-463A-9C8C-72BC62D909DB}" srcOrd="0" destOrd="0" presId="urn:microsoft.com/office/officeart/2005/8/layout/process1"/>
    <dgm:cxn modelId="{766272DF-2FAA-47B5-8E5D-6461BAF88032}" type="presParOf" srcId="{B89F6E1B-C706-4CFB-9243-25D0E677924B}" destId="{9745FA6D-8DD5-4082-A3F1-DE0A355D6FB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3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39A81-D959-4DFE-B31C-C45A69FC359B}">
      <dsp:nvSpPr>
        <dsp:cNvPr id="0" name=""/>
        <dsp:cNvSpPr/>
      </dsp:nvSpPr>
      <dsp:spPr>
        <a:xfrm>
          <a:off x="0" y="0"/>
          <a:ext cx="9144000" cy="542880"/>
        </a:xfrm>
        <a:prstGeom prst="round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b="1" kern="1200" dirty="0" smtClean="0">
              <a:solidFill>
                <a:schemeClr val="tx1"/>
              </a:solidFill>
            </a:rPr>
            <a:t>JUZGADO CATORCE ADMINISTRATIVO ORAL DE TUNJA</a:t>
          </a:r>
          <a:endParaRPr lang="es-CO" sz="1800" b="1" kern="1200" dirty="0">
            <a:solidFill>
              <a:schemeClr val="tx1"/>
            </a:solidFill>
          </a:endParaRPr>
        </a:p>
      </dsp:txBody>
      <dsp:txXfrm>
        <a:off x="26501" y="26501"/>
        <a:ext cx="9090998" cy="489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635EF1-42D5-42E0-BA17-DEBB633984B9}">
      <dsp:nvSpPr>
        <dsp:cNvPr id="0" name=""/>
        <dsp:cNvSpPr/>
      </dsp:nvSpPr>
      <dsp:spPr>
        <a:xfrm>
          <a:off x="0" y="468"/>
          <a:ext cx="1959733" cy="958335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 smtClean="0">
              <a:solidFill>
                <a:schemeClr val="tx1"/>
              </a:solidFill>
            </a:rPr>
            <a:t>A PARTIR DEL 1 DE JULIO DE 2020 LEVANTAMIENTO DE LA SUSPENSION DE TERMINOS JUDICIALES</a:t>
          </a:r>
          <a:endParaRPr lang="es-CO" sz="1200" b="1" kern="1200" dirty="0">
            <a:solidFill>
              <a:schemeClr val="tx1"/>
            </a:solidFill>
          </a:endParaRPr>
        </a:p>
      </dsp:txBody>
      <dsp:txXfrm>
        <a:off x="28069" y="28537"/>
        <a:ext cx="1903595" cy="9021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F22C1-C935-4D0D-A5D8-DC839373507E}">
      <dsp:nvSpPr>
        <dsp:cNvPr id="0" name=""/>
        <dsp:cNvSpPr/>
      </dsp:nvSpPr>
      <dsp:spPr>
        <a:xfrm>
          <a:off x="-2605473" y="-420743"/>
          <a:ext cx="3256276" cy="3256276"/>
        </a:xfrm>
        <a:prstGeom prst="blockArc">
          <a:avLst>
            <a:gd name="adj1" fmla="val 18900000"/>
            <a:gd name="adj2" fmla="val 2700000"/>
            <a:gd name="adj3" fmla="val 66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C953A5-187D-461B-B3AE-1389EC1DF05C}">
      <dsp:nvSpPr>
        <dsp:cNvPr id="0" name=""/>
        <dsp:cNvSpPr/>
      </dsp:nvSpPr>
      <dsp:spPr>
        <a:xfrm>
          <a:off x="462332" y="241478"/>
          <a:ext cx="4010320" cy="482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348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>
              <a:solidFill>
                <a:schemeClr val="tx1"/>
              </a:solidFill>
            </a:rPr>
            <a:t>ofrepjadmintun@cendoj.ramajudicial.gov.co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462332" y="241478"/>
        <a:ext cx="4010320" cy="482957"/>
      </dsp:txXfrm>
    </dsp:sp>
    <dsp:sp modelId="{273AC3BC-45E6-491C-B7AC-541DF8605019}">
      <dsp:nvSpPr>
        <dsp:cNvPr id="0" name=""/>
        <dsp:cNvSpPr/>
      </dsp:nvSpPr>
      <dsp:spPr>
        <a:xfrm>
          <a:off x="160483" y="181109"/>
          <a:ext cx="603697" cy="603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0B384C-D1BA-45B2-BDB6-BDED0AEAAC2C}">
      <dsp:nvSpPr>
        <dsp:cNvPr id="0" name=""/>
        <dsp:cNvSpPr/>
      </dsp:nvSpPr>
      <dsp:spPr>
        <a:xfrm>
          <a:off x="637887" y="965915"/>
          <a:ext cx="3834765" cy="482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348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/>
            <a:t>  </a:t>
          </a:r>
          <a:r>
            <a:rPr lang="es-CO" sz="1200" kern="1200" dirty="0" smtClean="0">
              <a:solidFill>
                <a:schemeClr val="tx1"/>
              </a:solidFill>
            </a:rPr>
            <a:t>correspondenciajadmtun@cendoj.ramajudicial.gov.co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637887" y="965915"/>
        <a:ext cx="3834765" cy="482957"/>
      </dsp:txXfrm>
    </dsp:sp>
    <dsp:sp modelId="{A55A3DE2-06EB-43C0-87BD-A664DCD6F379}">
      <dsp:nvSpPr>
        <dsp:cNvPr id="0" name=""/>
        <dsp:cNvSpPr/>
      </dsp:nvSpPr>
      <dsp:spPr>
        <a:xfrm>
          <a:off x="238886" y="869324"/>
          <a:ext cx="798003" cy="6761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FF1336-2BC9-4595-AE6E-F2D90A41255F}">
      <dsp:nvSpPr>
        <dsp:cNvPr id="0" name=""/>
        <dsp:cNvSpPr/>
      </dsp:nvSpPr>
      <dsp:spPr>
        <a:xfrm>
          <a:off x="462332" y="1693568"/>
          <a:ext cx="4010320" cy="482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348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/>
            <a:t>         </a:t>
          </a:r>
          <a:r>
            <a:rPr lang="es-CO" sz="1200" kern="1200" dirty="0" smtClean="0">
              <a:solidFill>
                <a:schemeClr val="tx1"/>
              </a:solidFill>
            </a:rPr>
            <a:t>corresaconjadmtun@cendoj.ramajujdicial.gov.co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462332" y="1693568"/>
        <a:ext cx="4010320" cy="482957"/>
      </dsp:txXfrm>
    </dsp:sp>
    <dsp:sp modelId="{B2BEEA9F-09D9-402E-B980-3D582A81A386}">
      <dsp:nvSpPr>
        <dsp:cNvPr id="0" name=""/>
        <dsp:cNvSpPr/>
      </dsp:nvSpPr>
      <dsp:spPr>
        <a:xfrm>
          <a:off x="-38639" y="1560955"/>
          <a:ext cx="1112336" cy="7417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D86D18-310D-4E56-8670-1B7B2963FC56}">
      <dsp:nvSpPr>
        <dsp:cNvPr id="0" name=""/>
        <dsp:cNvSpPr/>
      </dsp:nvSpPr>
      <dsp:spPr>
        <a:xfrm>
          <a:off x="0" y="0"/>
          <a:ext cx="6174131" cy="1039789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800" b="1" kern="1200" dirty="0" smtClean="0">
              <a:solidFill>
                <a:schemeClr val="tx1"/>
              </a:solidFill>
            </a:rPr>
            <a:t>NUESTRAS LÍNEAS DE COMUNICACIÓN </a:t>
          </a:r>
          <a:endParaRPr lang="es-CO" sz="2800" b="1" kern="1200" dirty="0">
            <a:solidFill>
              <a:schemeClr val="tx1"/>
            </a:solidFill>
          </a:endParaRPr>
        </a:p>
      </dsp:txBody>
      <dsp:txXfrm>
        <a:off x="30454" y="30454"/>
        <a:ext cx="5052118" cy="978881"/>
      </dsp:txXfrm>
    </dsp:sp>
    <dsp:sp modelId="{14766EA4-9245-4EC9-8C58-8ED41948D11D}">
      <dsp:nvSpPr>
        <dsp:cNvPr id="0" name=""/>
        <dsp:cNvSpPr/>
      </dsp:nvSpPr>
      <dsp:spPr>
        <a:xfrm>
          <a:off x="544776" y="1213087"/>
          <a:ext cx="6174131" cy="1039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>
              <a:solidFill>
                <a:schemeClr val="tx1"/>
              </a:solidFill>
            </a:rPr>
            <a:t>Micro sitio web: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>
              <a:solidFill>
                <a:schemeClr val="tx1"/>
              </a:solidFill>
            </a:rPr>
            <a:t>ramajudicial.gov.co/web/juzgado-14-administrativo-de-tunja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>
              <a:solidFill>
                <a:schemeClr val="tx1"/>
              </a:solidFill>
            </a:rPr>
            <a:t>Correo </a:t>
          </a:r>
          <a:r>
            <a:rPr lang="es-CO" sz="1200" kern="1200" dirty="0" smtClean="0">
              <a:solidFill>
                <a:schemeClr val="tx1"/>
              </a:solidFill>
            </a:rPr>
            <a:t>electrónico institucional: </a:t>
          </a:r>
          <a:r>
            <a:rPr lang="es-CO" sz="1200" kern="1200" dirty="0" smtClean="0">
              <a:solidFill>
                <a:schemeClr val="tx1"/>
              </a:solidFill>
            </a:rPr>
            <a:t>j14admintun@cendoj.ramajudicial.gov.co  SOLO PARA AGENDAMIENTO DE CITAS</a:t>
          </a:r>
          <a:endParaRPr lang="es-CO" sz="1200" kern="1200" dirty="0" smtClean="0">
            <a:solidFill>
              <a:schemeClr val="tx1"/>
            </a:solidFill>
          </a:endParaRPr>
        </a:p>
      </dsp:txBody>
      <dsp:txXfrm>
        <a:off x="575230" y="1243541"/>
        <a:ext cx="4892583" cy="978881"/>
      </dsp:txXfrm>
    </dsp:sp>
    <dsp:sp modelId="{F21C07F5-CBF6-4B01-B2F4-68C78FDBF0AB}">
      <dsp:nvSpPr>
        <dsp:cNvPr id="0" name=""/>
        <dsp:cNvSpPr/>
      </dsp:nvSpPr>
      <dsp:spPr>
        <a:xfrm>
          <a:off x="1089552" y="2426175"/>
          <a:ext cx="6174131" cy="1039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>
              <a:solidFill>
                <a:schemeClr val="tx1"/>
              </a:solidFill>
            </a:rPr>
            <a:t>Teléfono fijo: 7433871 (lunes a viernes 8:00 am a 12m)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>
              <a:solidFill>
                <a:schemeClr val="tx1"/>
              </a:solidFill>
            </a:rPr>
            <a:t>Teléfono celular: 320 380 4499 (lunes a viernes 8:00 am a 12m y 1:00 pm a 5:00pm)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1120006" y="2456629"/>
        <a:ext cx="4892583" cy="978881"/>
      </dsp:txXfrm>
    </dsp:sp>
    <dsp:sp modelId="{E371190F-FA4A-44A4-B186-21795B94BBE0}">
      <dsp:nvSpPr>
        <dsp:cNvPr id="0" name=""/>
        <dsp:cNvSpPr/>
      </dsp:nvSpPr>
      <dsp:spPr>
        <a:xfrm>
          <a:off x="5498268" y="788507"/>
          <a:ext cx="675863" cy="67586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3000" kern="1200"/>
        </a:p>
      </dsp:txBody>
      <dsp:txXfrm>
        <a:off x="5650337" y="788507"/>
        <a:ext cx="371725" cy="508587"/>
      </dsp:txXfrm>
    </dsp:sp>
    <dsp:sp modelId="{507A2D56-8BF4-4F04-99D9-7EE9D1B3B8DE}">
      <dsp:nvSpPr>
        <dsp:cNvPr id="0" name=""/>
        <dsp:cNvSpPr/>
      </dsp:nvSpPr>
      <dsp:spPr>
        <a:xfrm>
          <a:off x="6043044" y="1994662"/>
          <a:ext cx="675863" cy="67586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3000" kern="1200"/>
        </a:p>
      </dsp:txBody>
      <dsp:txXfrm>
        <a:off x="6195113" y="1994662"/>
        <a:ext cx="371725" cy="5085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BF5D2E-0A67-4B1C-89B9-BEF1DAF29C9B}">
      <dsp:nvSpPr>
        <dsp:cNvPr id="0" name=""/>
        <dsp:cNvSpPr/>
      </dsp:nvSpPr>
      <dsp:spPr>
        <a:xfrm>
          <a:off x="4646" y="249194"/>
          <a:ext cx="1388812" cy="11372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solidFill>
                <a:schemeClr val="tx1"/>
              </a:solidFill>
            </a:rPr>
            <a:t>BARANDA</a:t>
          </a:r>
          <a:r>
            <a:rPr lang="es-CO" sz="3300" kern="1200" dirty="0" smtClean="0">
              <a:solidFill>
                <a:schemeClr val="tx1"/>
              </a:solidFill>
            </a:rPr>
            <a:t> </a:t>
          </a:r>
          <a:r>
            <a:rPr lang="es-CO" sz="1600" kern="1200" dirty="0" smtClean="0">
              <a:solidFill>
                <a:schemeClr val="tx1"/>
              </a:solidFill>
            </a:rPr>
            <a:t>VIRTUAL</a:t>
          </a:r>
          <a:endParaRPr lang="es-CO" sz="1600" kern="1200" dirty="0">
            <a:solidFill>
              <a:schemeClr val="tx1"/>
            </a:solidFill>
          </a:endParaRPr>
        </a:p>
      </dsp:txBody>
      <dsp:txXfrm>
        <a:off x="37954" y="282502"/>
        <a:ext cx="1322196" cy="1070609"/>
      </dsp:txXfrm>
    </dsp:sp>
    <dsp:sp modelId="{F49BF16C-1D03-4090-8A30-2AED241B5D88}">
      <dsp:nvSpPr>
        <dsp:cNvPr id="0" name=""/>
        <dsp:cNvSpPr/>
      </dsp:nvSpPr>
      <dsp:spPr>
        <a:xfrm>
          <a:off x="1532340" y="645594"/>
          <a:ext cx="294428" cy="34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400" kern="1200"/>
        </a:p>
      </dsp:txBody>
      <dsp:txXfrm>
        <a:off x="1532340" y="714479"/>
        <a:ext cx="206100" cy="206655"/>
      </dsp:txXfrm>
    </dsp:sp>
    <dsp:sp modelId="{386CC7AA-96C8-4356-8C33-486CC32AC14C}">
      <dsp:nvSpPr>
        <dsp:cNvPr id="0" name=""/>
        <dsp:cNvSpPr/>
      </dsp:nvSpPr>
      <dsp:spPr>
        <a:xfrm>
          <a:off x="1948983" y="249194"/>
          <a:ext cx="1388812" cy="11372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solidFill>
                <a:schemeClr val="tx1"/>
              </a:solidFill>
            </a:rPr>
            <a:t>LUNES A VIERNES DE 8:00 AM A 12M y 1:00 PM A 5:00 PM</a:t>
          </a:r>
          <a:endParaRPr lang="es-CO" sz="1100" kern="1200" dirty="0">
            <a:solidFill>
              <a:schemeClr val="tx1"/>
            </a:solidFill>
          </a:endParaRPr>
        </a:p>
      </dsp:txBody>
      <dsp:txXfrm>
        <a:off x="1982291" y="282502"/>
        <a:ext cx="1322196" cy="1070609"/>
      </dsp:txXfrm>
    </dsp:sp>
    <dsp:sp modelId="{89F85898-E3E3-4101-BBB5-598C6FABDC31}">
      <dsp:nvSpPr>
        <dsp:cNvPr id="0" name=""/>
        <dsp:cNvSpPr/>
      </dsp:nvSpPr>
      <dsp:spPr>
        <a:xfrm>
          <a:off x="3476677" y="645594"/>
          <a:ext cx="294428" cy="34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400" kern="1200"/>
        </a:p>
      </dsp:txBody>
      <dsp:txXfrm>
        <a:off x="3476677" y="714479"/>
        <a:ext cx="206100" cy="206655"/>
      </dsp:txXfrm>
    </dsp:sp>
    <dsp:sp modelId="{FA783AC8-4222-4323-B374-3A439B8FDB67}">
      <dsp:nvSpPr>
        <dsp:cNvPr id="0" name=""/>
        <dsp:cNvSpPr/>
      </dsp:nvSpPr>
      <dsp:spPr>
        <a:xfrm>
          <a:off x="3893321" y="249194"/>
          <a:ext cx="1388812" cy="11372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smtClean="0">
              <a:solidFill>
                <a:schemeClr val="tx1"/>
              </a:solidFill>
            </a:rPr>
            <a:t>LOS CORREOS RECIBIDOS DENTRO DEL HORARIO SE TRAMITAN EL MISMO DIA, CORREOS FUERA DEL HORARIO SE TRAMITAN AL DIA SIGUIENTE</a:t>
          </a:r>
          <a:endParaRPr lang="es-CO" sz="1000" kern="1200" dirty="0">
            <a:solidFill>
              <a:schemeClr val="tx1"/>
            </a:solidFill>
          </a:endParaRPr>
        </a:p>
      </dsp:txBody>
      <dsp:txXfrm>
        <a:off x="3926629" y="282502"/>
        <a:ext cx="1322196" cy="10706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6E7DF2-606D-4D69-AB9C-75BC57397084}">
      <dsp:nvSpPr>
        <dsp:cNvPr id="0" name=""/>
        <dsp:cNvSpPr/>
      </dsp:nvSpPr>
      <dsp:spPr>
        <a:xfrm>
          <a:off x="5330" y="220742"/>
          <a:ext cx="1593120" cy="95587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 smtClean="0">
              <a:solidFill>
                <a:schemeClr val="tx1"/>
              </a:solidFill>
            </a:rPr>
            <a:t>HORARIO ATENCION PRESENCIAL</a:t>
          </a:r>
          <a:endParaRPr lang="es-CO" sz="1800" kern="1200" dirty="0">
            <a:solidFill>
              <a:schemeClr val="tx1"/>
            </a:solidFill>
          </a:endParaRPr>
        </a:p>
      </dsp:txBody>
      <dsp:txXfrm>
        <a:off x="33327" y="248739"/>
        <a:ext cx="1537126" cy="899878"/>
      </dsp:txXfrm>
    </dsp:sp>
    <dsp:sp modelId="{67662B74-C977-4688-8057-D3BA4B106A4D}">
      <dsp:nvSpPr>
        <dsp:cNvPr id="0" name=""/>
        <dsp:cNvSpPr/>
      </dsp:nvSpPr>
      <dsp:spPr>
        <a:xfrm>
          <a:off x="1757762" y="501132"/>
          <a:ext cx="337741" cy="395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400" kern="1200"/>
        </a:p>
      </dsp:txBody>
      <dsp:txXfrm>
        <a:off x="1757762" y="580151"/>
        <a:ext cx="236419" cy="237055"/>
      </dsp:txXfrm>
    </dsp:sp>
    <dsp:sp modelId="{1947F9A0-D76D-4AC4-9BAF-854C3E6487FB}">
      <dsp:nvSpPr>
        <dsp:cNvPr id="0" name=""/>
        <dsp:cNvSpPr/>
      </dsp:nvSpPr>
      <dsp:spPr>
        <a:xfrm>
          <a:off x="2235698" y="220742"/>
          <a:ext cx="1593120" cy="95587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solidFill>
                <a:schemeClr val="tx1"/>
              </a:solidFill>
            </a:rPr>
            <a:t>DE LUNES A VIERNES DE 8:00 AM A 12M</a:t>
          </a:r>
          <a:endParaRPr lang="es-CO" sz="1600" kern="1200" dirty="0">
            <a:solidFill>
              <a:schemeClr val="tx1"/>
            </a:solidFill>
          </a:endParaRPr>
        </a:p>
      </dsp:txBody>
      <dsp:txXfrm>
        <a:off x="2263695" y="248739"/>
        <a:ext cx="1537126" cy="899878"/>
      </dsp:txXfrm>
    </dsp:sp>
    <dsp:sp modelId="{762BDE18-4A83-4050-945C-3F7AB981B9E0}">
      <dsp:nvSpPr>
        <dsp:cNvPr id="0" name=""/>
        <dsp:cNvSpPr/>
      </dsp:nvSpPr>
      <dsp:spPr>
        <a:xfrm>
          <a:off x="3988130" y="501132"/>
          <a:ext cx="337741" cy="395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400" kern="1200"/>
        </a:p>
      </dsp:txBody>
      <dsp:txXfrm>
        <a:off x="3988130" y="580151"/>
        <a:ext cx="236419" cy="237055"/>
      </dsp:txXfrm>
    </dsp:sp>
    <dsp:sp modelId="{9745FA6D-8DD5-4082-A3F1-DE0A355D6FB2}">
      <dsp:nvSpPr>
        <dsp:cNvPr id="0" name=""/>
        <dsp:cNvSpPr/>
      </dsp:nvSpPr>
      <dsp:spPr>
        <a:xfrm>
          <a:off x="4466066" y="220742"/>
          <a:ext cx="1593120" cy="95587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solidFill>
                <a:schemeClr val="tx1"/>
              </a:solidFill>
            </a:rPr>
            <a:t>UNICAMENTE CITA PREVIA, RESTRINGIDA A LOS CASOS ESTRICTAMENTE NECESARIOS</a:t>
          </a:r>
          <a:endParaRPr lang="es-CO" sz="1100" kern="1200" dirty="0">
            <a:solidFill>
              <a:schemeClr val="tx1"/>
            </a:solidFill>
          </a:endParaRPr>
        </a:p>
      </dsp:txBody>
      <dsp:txXfrm>
        <a:off x="4494063" y="248739"/>
        <a:ext cx="1537126" cy="899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1935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450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94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638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022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868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370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780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936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59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4969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F3456-804C-4577-BE5E-A7180ABC9147}" type="datetimeFigureOut">
              <a:rPr lang="es-CO" smtClean="0"/>
              <a:t>02/07/2020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1ECEB-44B2-4436-A50C-1B8A1F3CF5A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369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26" Type="http://schemas.openxmlformats.org/officeDocument/2006/relationships/diagramQuickStyle" Target="../diagrams/quickStyle5.xml"/><Relationship Id="rId3" Type="http://schemas.openxmlformats.org/officeDocument/2006/relationships/diagramData" Target="../diagrams/data1.xml"/><Relationship Id="rId21" Type="http://schemas.openxmlformats.org/officeDocument/2006/relationships/diagramQuickStyle" Target="../diagrams/quickStyle4.xml"/><Relationship Id="rId7" Type="http://schemas.microsoft.com/office/2007/relationships/diagramDrawing" Target="../diagrams/drawing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5" Type="http://schemas.openxmlformats.org/officeDocument/2006/relationships/diagramLayout" Target="../diagrams/layout5.xml"/><Relationship Id="rId33" Type="http://schemas.microsoft.com/office/2007/relationships/diagramDrawing" Target="../diagrams/drawing6.xml"/><Relationship Id="rId2" Type="http://schemas.openxmlformats.org/officeDocument/2006/relationships/image" Target="../media/image1.jpg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29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QuickStyle" Target="../diagrams/quickStyle2.xml"/><Relationship Id="rId24" Type="http://schemas.openxmlformats.org/officeDocument/2006/relationships/diagramData" Target="../diagrams/data5.xml"/><Relationship Id="rId32" Type="http://schemas.openxmlformats.org/officeDocument/2006/relationships/diagramColors" Target="../diagrams/colors6.xml"/><Relationship Id="rId5" Type="http://schemas.openxmlformats.org/officeDocument/2006/relationships/diagramQuickStyle" Target="../diagrams/quickStyle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28" Type="http://schemas.microsoft.com/office/2007/relationships/diagramDrawing" Target="../diagrams/drawing5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31" Type="http://schemas.openxmlformats.org/officeDocument/2006/relationships/diagramQuickStyle" Target="../diagrams/quickStyle6.xml"/><Relationship Id="rId4" Type="http://schemas.openxmlformats.org/officeDocument/2006/relationships/diagramLayout" Target="../diagrams/layout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Relationship Id="rId27" Type="http://schemas.openxmlformats.org/officeDocument/2006/relationships/diagramColors" Target="../diagrams/colors5.xml"/><Relationship Id="rId30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161155731"/>
              </p:ext>
            </p:extLst>
          </p:nvPr>
        </p:nvGraphicFramePr>
        <p:xfrm>
          <a:off x="1511121" y="1107583"/>
          <a:ext cx="9144000" cy="55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329" y="143948"/>
            <a:ext cx="963635" cy="963635"/>
          </a:xfrm>
          <a:prstGeom prst="rect">
            <a:avLst/>
          </a:prstGeom>
        </p:spPr>
      </p:pic>
      <p:graphicFrame>
        <p:nvGraphicFramePr>
          <p:cNvPr id="16" name="Diagrama 15"/>
          <p:cNvGraphicFramePr/>
          <p:nvPr>
            <p:extLst>
              <p:ext uri="{D42A27DB-BD31-4B8C-83A1-F6EECF244321}">
                <p14:modId xmlns:p14="http://schemas.microsoft.com/office/powerpoint/2010/main" val="4235641231"/>
              </p:ext>
            </p:extLst>
          </p:nvPr>
        </p:nvGraphicFramePr>
        <p:xfrm>
          <a:off x="1028165" y="1957590"/>
          <a:ext cx="1959733" cy="959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22" name="Diagrama 21"/>
          <p:cNvGraphicFramePr/>
          <p:nvPr>
            <p:extLst>
              <p:ext uri="{D42A27DB-BD31-4B8C-83A1-F6EECF244321}">
                <p14:modId xmlns:p14="http://schemas.microsoft.com/office/powerpoint/2010/main" val="301402466"/>
              </p:ext>
            </p:extLst>
          </p:nvPr>
        </p:nvGraphicFramePr>
        <p:xfrm>
          <a:off x="399245" y="3007218"/>
          <a:ext cx="4378817" cy="2414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23" name="CuadroTexto 22"/>
          <p:cNvSpPr txBox="1"/>
          <p:nvPr/>
        </p:nvSpPr>
        <p:spPr>
          <a:xfrm>
            <a:off x="495834" y="3294028"/>
            <a:ext cx="7405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900" b="1" dirty="0" smtClean="0"/>
              <a:t>Reparto demandas</a:t>
            </a:r>
            <a:endParaRPr lang="es-CO" sz="900" b="1" dirty="0"/>
          </a:p>
        </p:txBody>
      </p:sp>
      <p:sp>
        <p:nvSpPr>
          <p:cNvPr id="24" name="CuadroTexto 23"/>
          <p:cNvSpPr txBox="1"/>
          <p:nvPr/>
        </p:nvSpPr>
        <p:spPr>
          <a:xfrm>
            <a:off x="734097" y="3940936"/>
            <a:ext cx="804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b="1" dirty="0" smtClean="0"/>
              <a:t>Recepción de memoriales procesos ordinarios</a:t>
            </a:r>
            <a:endParaRPr lang="es-CO" sz="800" b="1" dirty="0"/>
          </a:p>
        </p:txBody>
      </p:sp>
      <p:sp>
        <p:nvSpPr>
          <p:cNvPr id="25" name="CuadroTexto 24"/>
          <p:cNvSpPr txBox="1"/>
          <p:nvPr/>
        </p:nvSpPr>
        <p:spPr>
          <a:xfrm>
            <a:off x="495834" y="4700787"/>
            <a:ext cx="888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b="1" dirty="0" smtClean="0"/>
              <a:t>Recepción de memoriales acciones constitucionales</a:t>
            </a:r>
            <a:endParaRPr lang="es-CO" sz="800" b="1" dirty="0"/>
          </a:p>
        </p:txBody>
      </p:sp>
      <p:graphicFrame>
        <p:nvGraphicFramePr>
          <p:cNvPr id="26" name="Diagrama 25"/>
          <p:cNvGraphicFramePr/>
          <p:nvPr>
            <p:extLst>
              <p:ext uri="{D42A27DB-BD31-4B8C-83A1-F6EECF244321}">
                <p14:modId xmlns:p14="http://schemas.microsoft.com/office/powerpoint/2010/main" val="3737160041"/>
              </p:ext>
            </p:extLst>
          </p:nvPr>
        </p:nvGraphicFramePr>
        <p:xfrm>
          <a:off x="4584879" y="1819597"/>
          <a:ext cx="7263684" cy="3465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graphicFrame>
        <p:nvGraphicFramePr>
          <p:cNvPr id="27" name="Diagrama 26"/>
          <p:cNvGraphicFramePr/>
          <p:nvPr>
            <p:extLst>
              <p:ext uri="{D42A27DB-BD31-4B8C-83A1-F6EECF244321}">
                <p14:modId xmlns:p14="http://schemas.microsoft.com/office/powerpoint/2010/main" val="2451347144"/>
              </p:ext>
            </p:extLst>
          </p:nvPr>
        </p:nvGraphicFramePr>
        <p:xfrm>
          <a:off x="495835" y="5222385"/>
          <a:ext cx="5286780" cy="1635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4" r:lo="rId25" r:qs="rId26" r:cs="rId27"/>
          </a:graphicData>
        </a:graphic>
      </p:graphicFrame>
      <p:graphicFrame>
        <p:nvGraphicFramePr>
          <p:cNvPr id="31" name="Diagrama 30"/>
          <p:cNvGraphicFramePr/>
          <p:nvPr>
            <p:extLst>
              <p:ext uri="{D42A27DB-BD31-4B8C-83A1-F6EECF244321}">
                <p14:modId xmlns:p14="http://schemas.microsoft.com/office/powerpoint/2010/main" val="581672421"/>
              </p:ext>
            </p:extLst>
          </p:nvPr>
        </p:nvGraphicFramePr>
        <p:xfrm>
          <a:off x="5950040" y="5285562"/>
          <a:ext cx="6064517" cy="1397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9" r:lo="rId30" r:qs="rId31" r:cs="rId32"/>
          </a:graphicData>
        </a:graphic>
      </p:graphicFrame>
    </p:spTree>
    <p:extLst>
      <p:ext uri="{BB962C8B-B14F-4D97-AF65-F5344CB8AC3E}">
        <p14:creationId xmlns:p14="http://schemas.microsoft.com/office/powerpoint/2010/main" val="308111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149</Words>
  <Application>Microsoft Office PowerPoint</Application>
  <PresentationFormat>Panorámica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JULIAN DAVID</dc:creator>
  <cp:lastModifiedBy>Claudia Patricia Perez Gonzalez</cp:lastModifiedBy>
  <cp:revision>15</cp:revision>
  <dcterms:created xsi:type="dcterms:W3CDTF">2020-07-01T22:03:34Z</dcterms:created>
  <dcterms:modified xsi:type="dcterms:W3CDTF">2020-07-02T23:56:23Z</dcterms:modified>
</cp:coreProperties>
</file>