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0" r:id="rId4"/>
  </p:sldMasterIdLst>
  <p:sldIdLst>
    <p:sldId id="256" r:id="rId5"/>
    <p:sldId id="258" r:id="rId6"/>
    <p:sldId id="271" r:id="rId7"/>
    <p:sldId id="267" r:id="rId8"/>
    <p:sldId id="268" r:id="rId9"/>
    <p:sldId id="274" r:id="rId10"/>
    <p:sldId id="257" r:id="rId11"/>
    <p:sldId id="259" r:id="rId12"/>
    <p:sldId id="269" r:id="rId13"/>
    <p:sldId id="260" r:id="rId14"/>
    <p:sldId id="263" r:id="rId15"/>
    <p:sldId id="265" r:id="rId16"/>
    <p:sldId id="264" r:id="rId17"/>
    <p:sldId id="266" r:id="rId18"/>
    <p:sldId id="273" r:id="rId19"/>
    <p:sldId id="272" r:id="rId20"/>
    <p:sldId id="261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2B2731-1659-48A7-B570-B23D08CB0A24}" v="143" dt="2020-06-26T21:22:23.629"/>
    <p1510:client id="{31D3EC6C-3169-4C6D-B627-91CDBFED4862}" v="886" dt="2020-06-29T21:47:00.796"/>
    <p1510:client id="{33220298-2C8B-4975-AC1B-4E9835B9FC50}" v="65" dt="2020-06-26T21:04:57.597"/>
    <p1510:client id="{4405263A-3C63-4CB7-832D-38B144ACCD52}" v="394" dt="2020-06-27T00:23:29.586"/>
    <p1510:client id="{48E8F352-8593-4744-ACD1-3EFD674DE468}" v="903" dt="2020-06-27T00:28:33.125"/>
    <p1510:client id="{4FA9E087-E36F-4C1C-9176-9C6703FB447D}" v="837" dt="2020-06-29T21:27:39.627"/>
    <p1510:client id="{94FE146D-0C57-4286-BAE6-D3D547C5E216}" v="44" dt="2020-06-27T12:46:37.829"/>
    <p1510:client id="{DEBAA7B9-C277-4574-9117-AACBD0267EBC}" v="499" dt="2020-06-26T23:51:20.949"/>
    <p1510:client id="{EE7D427F-7242-4FFA-87FB-3169217FBE4B}" v="1" dt="2020-06-26T21:04:56.3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inidad Jose Lopez Peña" userId="S::tlopezp@cendoj.ramajudicial.gov.co::f7db000e-fac8-4335-8180-295587eb35df" providerId="AD" clId="Web-{94FE146D-0C57-4286-BAE6-D3D547C5E216}"/>
    <pc:docChg chg="modSld">
      <pc:chgData name="Trinidad Jose Lopez Peña" userId="S::tlopezp@cendoj.ramajudicial.gov.co::f7db000e-fac8-4335-8180-295587eb35df" providerId="AD" clId="Web-{94FE146D-0C57-4286-BAE6-D3D547C5E216}" dt="2020-06-27T12:46:37.829" v="43" actId="20577"/>
      <pc:docMkLst>
        <pc:docMk/>
      </pc:docMkLst>
      <pc:sldChg chg="modSp">
        <pc:chgData name="Trinidad Jose Lopez Peña" userId="S::tlopezp@cendoj.ramajudicial.gov.co::f7db000e-fac8-4335-8180-295587eb35df" providerId="AD" clId="Web-{94FE146D-0C57-4286-BAE6-D3D547C5E216}" dt="2020-06-27T12:46:37.829" v="42" actId="20577"/>
        <pc:sldMkLst>
          <pc:docMk/>
          <pc:sldMk cId="1128910127" sldId="266"/>
        </pc:sldMkLst>
        <pc:spChg chg="mod">
          <ac:chgData name="Trinidad Jose Lopez Peña" userId="S::tlopezp@cendoj.ramajudicial.gov.co::f7db000e-fac8-4335-8180-295587eb35df" providerId="AD" clId="Web-{94FE146D-0C57-4286-BAE6-D3D547C5E216}" dt="2020-06-27T12:46:37.829" v="42" actId="20577"/>
          <ac:spMkLst>
            <pc:docMk/>
            <pc:sldMk cId="1128910127" sldId="266"/>
            <ac:spMk id="3" creationId="{00000000-0000-0000-0000-000000000000}"/>
          </ac:spMkLst>
        </pc:spChg>
      </pc:sldChg>
      <pc:sldChg chg="modSp">
        <pc:chgData name="Trinidad Jose Lopez Peña" userId="S::tlopezp@cendoj.ramajudicial.gov.co::f7db000e-fac8-4335-8180-295587eb35df" providerId="AD" clId="Web-{94FE146D-0C57-4286-BAE6-D3D547C5E216}" dt="2020-06-27T12:40:15.532" v="19" actId="20577"/>
        <pc:sldMkLst>
          <pc:docMk/>
          <pc:sldMk cId="2622400028" sldId="267"/>
        </pc:sldMkLst>
        <pc:spChg chg="mod">
          <ac:chgData name="Trinidad Jose Lopez Peña" userId="S::tlopezp@cendoj.ramajudicial.gov.co::f7db000e-fac8-4335-8180-295587eb35df" providerId="AD" clId="Web-{94FE146D-0C57-4286-BAE6-D3D547C5E216}" dt="2020-06-27T12:40:15.532" v="19" actId="20577"/>
          <ac:spMkLst>
            <pc:docMk/>
            <pc:sldMk cId="2622400028" sldId="267"/>
            <ac:spMk id="3" creationId="{00000000-0000-0000-0000-000000000000}"/>
          </ac:spMkLst>
        </pc:spChg>
      </pc:sldChg>
      <pc:sldChg chg="modSp">
        <pc:chgData name="Trinidad Jose Lopez Peña" userId="S::tlopezp@cendoj.ramajudicial.gov.co::f7db000e-fac8-4335-8180-295587eb35df" providerId="AD" clId="Web-{94FE146D-0C57-4286-BAE6-D3D547C5E216}" dt="2020-06-27T12:43:43.666" v="27" actId="20577"/>
        <pc:sldMkLst>
          <pc:docMk/>
          <pc:sldMk cId="2376820514" sldId="269"/>
        </pc:sldMkLst>
        <pc:spChg chg="mod">
          <ac:chgData name="Trinidad Jose Lopez Peña" userId="S::tlopezp@cendoj.ramajudicial.gov.co::f7db000e-fac8-4335-8180-295587eb35df" providerId="AD" clId="Web-{94FE146D-0C57-4286-BAE6-D3D547C5E216}" dt="2020-06-27T12:43:43.666" v="27" actId="20577"/>
          <ac:spMkLst>
            <pc:docMk/>
            <pc:sldMk cId="2376820514" sldId="269"/>
            <ac:spMk id="3" creationId="{EB4983FD-6F9C-44D6-8C23-11384D980F01}"/>
          </ac:spMkLst>
        </pc:spChg>
      </pc:sldChg>
    </pc:docChg>
  </pc:docChgLst>
  <pc:docChgLst>
    <pc:chgData name="José David Diaz Vergara" userId="S::jdiazv@cendoj.ramajudicial.gov.co::ac3d77b0-61b2-490c-9113-972cf9264b56" providerId="AD" clId="Web-{48E8F352-8593-4744-ACD1-3EFD674DE468}"/>
    <pc:docChg chg="modSld">
      <pc:chgData name="José David Diaz Vergara" userId="S::jdiazv@cendoj.ramajudicial.gov.co::ac3d77b0-61b2-490c-9113-972cf9264b56" providerId="AD" clId="Web-{48E8F352-8593-4744-ACD1-3EFD674DE468}" dt="2020-06-27T00:28:33.125" v="902" actId="20577"/>
      <pc:docMkLst>
        <pc:docMk/>
      </pc:docMkLst>
      <pc:sldChg chg="modSp">
        <pc:chgData name="José David Diaz Vergara" userId="S::jdiazv@cendoj.ramajudicial.gov.co::ac3d77b0-61b2-490c-9113-972cf9264b56" providerId="AD" clId="Web-{48E8F352-8593-4744-ACD1-3EFD674DE468}" dt="2020-06-27T00:28:33.125" v="901" actId="20577"/>
        <pc:sldMkLst>
          <pc:docMk/>
          <pc:sldMk cId="1128910127" sldId="266"/>
        </pc:sldMkLst>
        <pc:spChg chg="mod">
          <ac:chgData name="José David Diaz Vergara" userId="S::jdiazv@cendoj.ramajudicial.gov.co::ac3d77b0-61b2-490c-9113-972cf9264b56" providerId="AD" clId="Web-{48E8F352-8593-4744-ACD1-3EFD674DE468}" dt="2020-06-27T00:28:33.125" v="901" actId="20577"/>
          <ac:spMkLst>
            <pc:docMk/>
            <pc:sldMk cId="1128910127" sldId="266"/>
            <ac:spMk id="3" creationId="{00000000-0000-0000-0000-000000000000}"/>
          </ac:spMkLst>
        </pc:spChg>
      </pc:sldChg>
    </pc:docChg>
  </pc:docChgLst>
  <pc:docChgLst>
    <pc:chgData name="Carlos Mario De La Espriella Oyola" userId="S::cdelaeso@cendoj.ramajudicial.gov.co::bfcbb110-219e-4a07-a071-aecca2836b42" providerId="AD" clId="Web-{DEBAA7B9-C277-4574-9117-AACBD0267EBC}"/>
    <pc:docChg chg="addSld modSld">
      <pc:chgData name="Carlos Mario De La Espriella Oyola" userId="S::cdelaeso@cendoj.ramajudicial.gov.co::bfcbb110-219e-4a07-a071-aecca2836b42" providerId="AD" clId="Web-{DEBAA7B9-C277-4574-9117-AACBD0267EBC}" dt="2020-06-26T23:51:20.949" v="498" actId="20577"/>
      <pc:docMkLst>
        <pc:docMk/>
      </pc:docMkLst>
      <pc:sldChg chg="modSp">
        <pc:chgData name="Carlos Mario De La Espriella Oyola" userId="S::cdelaeso@cendoj.ramajudicial.gov.co::bfcbb110-219e-4a07-a071-aecca2836b42" providerId="AD" clId="Web-{DEBAA7B9-C277-4574-9117-AACBD0267EBC}" dt="2020-06-26T23:51:20.949" v="497" actId="20577"/>
        <pc:sldMkLst>
          <pc:docMk/>
          <pc:sldMk cId="1936163602" sldId="258"/>
        </pc:sldMkLst>
        <pc:spChg chg="mod">
          <ac:chgData name="Carlos Mario De La Espriella Oyola" userId="S::cdelaeso@cendoj.ramajudicial.gov.co::bfcbb110-219e-4a07-a071-aecca2836b42" providerId="AD" clId="Web-{DEBAA7B9-C277-4574-9117-AACBD0267EBC}" dt="2020-06-26T23:51:20.949" v="497" actId="20577"/>
          <ac:spMkLst>
            <pc:docMk/>
            <pc:sldMk cId="1936163602" sldId="258"/>
            <ac:spMk id="3" creationId="{00000000-0000-0000-0000-000000000000}"/>
          </ac:spMkLst>
        </pc:spChg>
      </pc:sldChg>
      <pc:sldChg chg="modSp">
        <pc:chgData name="Carlos Mario De La Espriella Oyola" userId="S::cdelaeso@cendoj.ramajudicial.gov.co::bfcbb110-219e-4a07-a071-aecca2836b42" providerId="AD" clId="Web-{DEBAA7B9-C277-4574-9117-AACBD0267EBC}" dt="2020-06-26T23:49:41.229" v="213" actId="20577"/>
        <pc:sldMkLst>
          <pc:docMk/>
          <pc:sldMk cId="2622400028" sldId="267"/>
        </pc:sldMkLst>
        <pc:spChg chg="mod">
          <ac:chgData name="Carlos Mario De La Espriella Oyola" userId="S::cdelaeso@cendoj.ramajudicial.gov.co::bfcbb110-219e-4a07-a071-aecca2836b42" providerId="AD" clId="Web-{DEBAA7B9-C277-4574-9117-AACBD0267EBC}" dt="2020-06-26T23:49:41.229" v="213" actId="20577"/>
          <ac:spMkLst>
            <pc:docMk/>
            <pc:sldMk cId="2622400028" sldId="267"/>
            <ac:spMk id="3" creationId="{00000000-0000-0000-0000-000000000000}"/>
          </ac:spMkLst>
        </pc:spChg>
      </pc:sldChg>
      <pc:sldChg chg="modSp new">
        <pc:chgData name="Carlos Mario De La Espriella Oyola" userId="S::cdelaeso@cendoj.ramajudicial.gov.co::bfcbb110-219e-4a07-a071-aecca2836b42" providerId="AD" clId="Web-{DEBAA7B9-C277-4574-9117-AACBD0267EBC}" dt="2020-06-26T23:51:14.621" v="491" actId="20577"/>
        <pc:sldMkLst>
          <pc:docMk/>
          <pc:sldMk cId="3484746219" sldId="270"/>
        </pc:sldMkLst>
        <pc:spChg chg="mod">
          <ac:chgData name="Carlos Mario De La Espriella Oyola" userId="S::cdelaeso@cendoj.ramajudicial.gov.co::bfcbb110-219e-4a07-a071-aecca2836b42" providerId="AD" clId="Web-{DEBAA7B9-C277-4574-9117-AACBD0267EBC}" dt="2020-06-26T23:51:14.621" v="491" actId="20577"/>
          <ac:spMkLst>
            <pc:docMk/>
            <pc:sldMk cId="3484746219" sldId="270"/>
            <ac:spMk id="3" creationId="{705FE885-A32D-4F51-BAB4-D0AAE7087DCD}"/>
          </ac:spMkLst>
        </pc:spChg>
      </pc:sldChg>
    </pc:docChg>
  </pc:docChgLst>
  <pc:docChgLst>
    <pc:chgData name="Juzgado 07 Administrativo - Sucre - Sincelejo" userId="S::adm07sinc@cendoj.ramajudicial.gov.co::331eb68a-b6b7-456d-8aea-39257621794e" providerId="AD" clId="Web-{31D3EC6C-3169-4C6D-B627-91CDBFED4862}"/>
    <pc:docChg chg="addSld modSld">
      <pc:chgData name="Juzgado 07 Administrativo - Sucre - Sincelejo" userId="S::adm07sinc@cendoj.ramajudicial.gov.co::331eb68a-b6b7-456d-8aea-39257621794e" providerId="AD" clId="Web-{31D3EC6C-3169-4C6D-B627-91CDBFED4862}" dt="2020-06-29T21:47:00.796" v="886" actId="20577"/>
      <pc:docMkLst>
        <pc:docMk/>
      </pc:docMkLst>
      <pc:sldChg chg="modSp">
        <pc:chgData name="Juzgado 07 Administrativo - Sucre - Sincelejo" userId="S::adm07sinc@cendoj.ramajudicial.gov.co::331eb68a-b6b7-456d-8aea-39257621794e" providerId="AD" clId="Web-{31D3EC6C-3169-4C6D-B627-91CDBFED4862}" dt="2020-06-29T21:41:52.437" v="757" actId="20577"/>
        <pc:sldMkLst>
          <pc:docMk/>
          <pc:sldMk cId="4082385325" sldId="271"/>
        </pc:sldMkLst>
        <pc:spChg chg="mod">
          <ac:chgData name="Juzgado 07 Administrativo - Sucre - Sincelejo" userId="S::adm07sinc@cendoj.ramajudicial.gov.co::331eb68a-b6b7-456d-8aea-39257621794e" providerId="AD" clId="Web-{31D3EC6C-3169-4C6D-B627-91CDBFED4862}" dt="2020-06-29T21:41:52.437" v="757" actId="20577"/>
          <ac:spMkLst>
            <pc:docMk/>
            <pc:sldMk cId="4082385325" sldId="271"/>
            <ac:spMk id="3" creationId="{00000000-0000-0000-0000-000000000000}"/>
          </ac:spMkLst>
        </pc:spChg>
      </pc:sldChg>
      <pc:sldChg chg="modSp new">
        <pc:chgData name="Juzgado 07 Administrativo - Sucre - Sincelejo" userId="S::adm07sinc@cendoj.ramajudicial.gov.co::331eb68a-b6b7-456d-8aea-39257621794e" providerId="AD" clId="Web-{31D3EC6C-3169-4C6D-B627-91CDBFED4862}" dt="2020-06-29T21:40:27.776" v="735" actId="20577"/>
        <pc:sldMkLst>
          <pc:docMk/>
          <pc:sldMk cId="2825792394" sldId="273"/>
        </pc:sldMkLst>
        <pc:spChg chg="mod">
          <ac:chgData name="Juzgado 07 Administrativo - Sucre - Sincelejo" userId="S::adm07sinc@cendoj.ramajudicial.gov.co::331eb68a-b6b7-456d-8aea-39257621794e" providerId="AD" clId="Web-{31D3EC6C-3169-4C6D-B627-91CDBFED4862}" dt="2020-06-29T21:34:56.979" v="34" actId="20577"/>
          <ac:spMkLst>
            <pc:docMk/>
            <pc:sldMk cId="2825792394" sldId="273"/>
            <ac:spMk id="2" creationId="{70F4EA75-81B9-40C0-98EB-0C5ED5D816EA}"/>
          </ac:spMkLst>
        </pc:spChg>
        <pc:spChg chg="mod">
          <ac:chgData name="Juzgado 07 Administrativo - Sucre - Sincelejo" userId="S::adm07sinc@cendoj.ramajudicial.gov.co::331eb68a-b6b7-456d-8aea-39257621794e" providerId="AD" clId="Web-{31D3EC6C-3169-4C6D-B627-91CDBFED4862}" dt="2020-06-29T21:40:27.776" v="735" actId="20577"/>
          <ac:spMkLst>
            <pc:docMk/>
            <pc:sldMk cId="2825792394" sldId="273"/>
            <ac:spMk id="3" creationId="{6E533844-5384-4E27-892E-2051A6C3CD7B}"/>
          </ac:spMkLst>
        </pc:spChg>
      </pc:sldChg>
      <pc:sldChg chg="modSp new">
        <pc:chgData name="Juzgado 07 Administrativo - Sucre - Sincelejo" userId="S::adm07sinc@cendoj.ramajudicial.gov.co::331eb68a-b6b7-456d-8aea-39257621794e" providerId="AD" clId="Web-{31D3EC6C-3169-4C6D-B627-91CDBFED4862}" dt="2020-06-29T21:46:47.342" v="885" actId="20577"/>
        <pc:sldMkLst>
          <pc:docMk/>
          <pc:sldMk cId="849867571" sldId="274"/>
        </pc:sldMkLst>
        <pc:spChg chg="mod">
          <ac:chgData name="Juzgado 07 Administrativo - Sucre - Sincelejo" userId="S::adm07sinc@cendoj.ramajudicial.gov.co::331eb68a-b6b7-456d-8aea-39257621794e" providerId="AD" clId="Web-{31D3EC6C-3169-4C6D-B627-91CDBFED4862}" dt="2020-06-29T21:42:36.970" v="832" actId="20577"/>
          <ac:spMkLst>
            <pc:docMk/>
            <pc:sldMk cId="849867571" sldId="274"/>
            <ac:spMk id="2" creationId="{4F247830-C97C-4630-8229-078C9EE7000C}"/>
          </ac:spMkLst>
        </pc:spChg>
        <pc:spChg chg="mod">
          <ac:chgData name="Juzgado 07 Administrativo - Sucre - Sincelejo" userId="S::adm07sinc@cendoj.ramajudicial.gov.co::331eb68a-b6b7-456d-8aea-39257621794e" providerId="AD" clId="Web-{31D3EC6C-3169-4C6D-B627-91CDBFED4862}" dt="2020-06-29T21:46:47.342" v="885" actId="20577"/>
          <ac:spMkLst>
            <pc:docMk/>
            <pc:sldMk cId="849867571" sldId="274"/>
            <ac:spMk id="3" creationId="{4250C918-211E-409E-BB0D-29760D764F00}"/>
          </ac:spMkLst>
        </pc:spChg>
      </pc:sldChg>
    </pc:docChg>
  </pc:docChgLst>
  <pc:docChgLst>
    <pc:chgData name="José David Diaz Vergara" userId="S::jdiazv@cendoj.ramajudicial.gov.co::ac3d77b0-61b2-490c-9113-972cf9264b56" providerId="AD" clId="Web-{4405263A-3C63-4CB7-832D-38B144ACCD52}"/>
    <pc:docChg chg="modSld">
      <pc:chgData name="José David Diaz Vergara" userId="S::jdiazv@cendoj.ramajudicial.gov.co::ac3d77b0-61b2-490c-9113-972cf9264b56" providerId="AD" clId="Web-{4405263A-3C63-4CB7-832D-38B144ACCD52}" dt="2020-06-27T00:23:29.586" v="392" actId="20577"/>
      <pc:docMkLst>
        <pc:docMk/>
      </pc:docMkLst>
      <pc:sldChg chg="modSp">
        <pc:chgData name="José David Diaz Vergara" userId="S::jdiazv@cendoj.ramajudicial.gov.co::ac3d77b0-61b2-490c-9113-972cf9264b56" providerId="AD" clId="Web-{4405263A-3C63-4CB7-832D-38B144ACCD52}" dt="2020-06-27T00:21:02.726" v="378" actId="20577"/>
        <pc:sldMkLst>
          <pc:docMk/>
          <pc:sldMk cId="61976843" sldId="257"/>
        </pc:sldMkLst>
        <pc:spChg chg="mod">
          <ac:chgData name="José David Diaz Vergara" userId="S::jdiazv@cendoj.ramajudicial.gov.co::ac3d77b0-61b2-490c-9113-972cf9264b56" providerId="AD" clId="Web-{4405263A-3C63-4CB7-832D-38B144ACCD52}" dt="2020-06-27T00:21:02.726" v="378" actId="20577"/>
          <ac:spMkLst>
            <pc:docMk/>
            <pc:sldMk cId="61976843" sldId="257"/>
            <ac:spMk id="3" creationId="{00000000-0000-0000-0000-000000000000}"/>
          </ac:spMkLst>
        </pc:spChg>
      </pc:sldChg>
      <pc:sldChg chg="modSp">
        <pc:chgData name="José David Diaz Vergara" userId="S::jdiazv@cendoj.ramajudicial.gov.co::ac3d77b0-61b2-490c-9113-972cf9264b56" providerId="AD" clId="Web-{4405263A-3C63-4CB7-832D-38B144ACCD52}" dt="2020-06-27T00:20:53.038" v="375" actId="20577"/>
        <pc:sldMkLst>
          <pc:docMk/>
          <pc:sldMk cId="1114770213" sldId="259"/>
        </pc:sldMkLst>
        <pc:spChg chg="mod">
          <ac:chgData name="José David Diaz Vergara" userId="S::jdiazv@cendoj.ramajudicial.gov.co::ac3d77b0-61b2-490c-9113-972cf9264b56" providerId="AD" clId="Web-{4405263A-3C63-4CB7-832D-38B144ACCD52}" dt="2020-06-27T00:20:53.038" v="375" actId="20577"/>
          <ac:spMkLst>
            <pc:docMk/>
            <pc:sldMk cId="1114770213" sldId="259"/>
            <ac:spMk id="3" creationId="{00000000-0000-0000-0000-000000000000}"/>
          </ac:spMkLst>
        </pc:spChg>
      </pc:sldChg>
      <pc:sldChg chg="modSp">
        <pc:chgData name="José David Diaz Vergara" userId="S::jdiazv@cendoj.ramajudicial.gov.co::ac3d77b0-61b2-490c-9113-972cf9264b56" providerId="AD" clId="Web-{4405263A-3C63-4CB7-832D-38B144ACCD52}" dt="2020-06-27T00:23:27.633" v="390" actId="20577"/>
        <pc:sldMkLst>
          <pc:docMk/>
          <pc:sldMk cId="1128910127" sldId="266"/>
        </pc:sldMkLst>
        <pc:spChg chg="mod">
          <ac:chgData name="José David Diaz Vergara" userId="S::jdiazv@cendoj.ramajudicial.gov.co::ac3d77b0-61b2-490c-9113-972cf9264b56" providerId="AD" clId="Web-{4405263A-3C63-4CB7-832D-38B144ACCD52}" dt="2020-06-27T00:23:27.633" v="390" actId="20577"/>
          <ac:spMkLst>
            <pc:docMk/>
            <pc:sldMk cId="1128910127" sldId="266"/>
            <ac:spMk id="3" creationId="{00000000-0000-0000-0000-000000000000}"/>
          </ac:spMkLst>
        </pc:spChg>
      </pc:sldChg>
      <pc:sldChg chg="modSp">
        <pc:chgData name="José David Diaz Vergara" userId="S::jdiazv@cendoj.ramajudicial.gov.co::ac3d77b0-61b2-490c-9113-972cf9264b56" providerId="AD" clId="Web-{4405263A-3C63-4CB7-832D-38B144ACCD52}" dt="2020-06-27T00:10:16.172" v="4" actId="20577"/>
        <pc:sldMkLst>
          <pc:docMk/>
          <pc:sldMk cId="2622400028" sldId="267"/>
        </pc:sldMkLst>
        <pc:spChg chg="mod">
          <ac:chgData name="José David Diaz Vergara" userId="S::jdiazv@cendoj.ramajudicial.gov.co::ac3d77b0-61b2-490c-9113-972cf9264b56" providerId="AD" clId="Web-{4405263A-3C63-4CB7-832D-38B144ACCD52}" dt="2020-06-27T00:10:16.172" v="4" actId="20577"/>
          <ac:spMkLst>
            <pc:docMk/>
            <pc:sldMk cId="2622400028" sldId="267"/>
            <ac:spMk id="3" creationId="{00000000-0000-0000-0000-000000000000}"/>
          </ac:spMkLst>
        </pc:spChg>
      </pc:sldChg>
      <pc:sldChg chg="modSp">
        <pc:chgData name="José David Diaz Vergara" userId="S::jdiazv@cendoj.ramajudicial.gov.co::ac3d77b0-61b2-490c-9113-972cf9264b56" providerId="AD" clId="Web-{4405263A-3C63-4CB7-832D-38B144ACCD52}" dt="2020-06-27T00:20:43.866" v="372" actId="20577"/>
        <pc:sldMkLst>
          <pc:docMk/>
          <pc:sldMk cId="3484746219" sldId="270"/>
        </pc:sldMkLst>
        <pc:spChg chg="mod">
          <ac:chgData name="José David Diaz Vergara" userId="S::jdiazv@cendoj.ramajudicial.gov.co::ac3d77b0-61b2-490c-9113-972cf9264b56" providerId="AD" clId="Web-{4405263A-3C63-4CB7-832D-38B144ACCD52}" dt="2020-06-27T00:20:43.866" v="372" actId="20577"/>
          <ac:spMkLst>
            <pc:docMk/>
            <pc:sldMk cId="3484746219" sldId="270"/>
            <ac:spMk id="3" creationId="{705FE885-A32D-4F51-BAB4-D0AAE7087DCD}"/>
          </ac:spMkLst>
        </pc:spChg>
      </pc:sldChg>
    </pc:docChg>
  </pc:docChgLst>
  <pc:docChgLst>
    <pc:chgData name="Juzgado 07 Administrativo - Sucre - Sincelejo" userId="S::adm07sinc@cendoj.ramajudicial.gov.co::331eb68a-b6b7-456d-8aea-39257621794e" providerId="AD" clId="Web-{4FA9E087-E36F-4C1C-9176-9C6703FB447D}"/>
    <pc:docChg chg="addSld modSld">
      <pc:chgData name="Juzgado 07 Administrativo - Sucre - Sincelejo" userId="S::adm07sinc@cendoj.ramajudicial.gov.co::331eb68a-b6b7-456d-8aea-39257621794e" providerId="AD" clId="Web-{4FA9E087-E36F-4C1C-9176-9C6703FB447D}" dt="2020-06-29T21:27:39.627" v="836" actId="20577"/>
      <pc:docMkLst>
        <pc:docMk/>
      </pc:docMkLst>
      <pc:sldChg chg="modSp">
        <pc:chgData name="Juzgado 07 Administrativo - Sucre - Sincelejo" userId="S::adm07sinc@cendoj.ramajudicial.gov.co::331eb68a-b6b7-456d-8aea-39257621794e" providerId="AD" clId="Web-{4FA9E087-E36F-4C1C-9176-9C6703FB447D}" dt="2020-06-29T20:59:28.140" v="0" actId="20577"/>
        <pc:sldMkLst>
          <pc:docMk/>
          <pc:sldMk cId="1114770213" sldId="259"/>
        </pc:sldMkLst>
        <pc:spChg chg="mod">
          <ac:chgData name="Juzgado 07 Administrativo - Sucre - Sincelejo" userId="S::adm07sinc@cendoj.ramajudicial.gov.co::331eb68a-b6b7-456d-8aea-39257621794e" providerId="AD" clId="Web-{4FA9E087-E36F-4C1C-9176-9C6703FB447D}" dt="2020-06-29T20:59:28.140" v="0" actId="20577"/>
          <ac:spMkLst>
            <pc:docMk/>
            <pc:sldMk cId="1114770213" sldId="259"/>
            <ac:spMk id="2" creationId="{00000000-0000-0000-0000-000000000000}"/>
          </ac:spMkLst>
        </pc:spChg>
      </pc:sldChg>
      <pc:sldChg chg="modSp new">
        <pc:chgData name="Juzgado 07 Administrativo - Sucre - Sincelejo" userId="S::adm07sinc@cendoj.ramajudicial.gov.co::331eb68a-b6b7-456d-8aea-39257621794e" providerId="AD" clId="Web-{4FA9E087-E36F-4C1C-9176-9C6703FB447D}" dt="2020-06-29T21:27:39.627" v="835" actId="20577"/>
        <pc:sldMkLst>
          <pc:docMk/>
          <pc:sldMk cId="1184090295" sldId="272"/>
        </pc:sldMkLst>
        <pc:spChg chg="mod">
          <ac:chgData name="Juzgado 07 Administrativo - Sucre - Sincelejo" userId="S::adm07sinc@cendoj.ramajudicial.gov.co::331eb68a-b6b7-456d-8aea-39257621794e" providerId="AD" clId="Web-{4FA9E087-E36F-4C1C-9176-9C6703FB447D}" dt="2020-06-29T21:18:38.929" v="45" actId="20577"/>
          <ac:spMkLst>
            <pc:docMk/>
            <pc:sldMk cId="1184090295" sldId="272"/>
            <ac:spMk id="2" creationId="{24DAE9AB-B528-4D8A-A1F4-B8BEA07F8750}"/>
          </ac:spMkLst>
        </pc:spChg>
        <pc:spChg chg="mod">
          <ac:chgData name="Juzgado 07 Administrativo - Sucre - Sincelejo" userId="S::adm07sinc@cendoj.ramajudicial.gov.co::331eb68a-b6b7-456d-8aea-39257621794e" providerId="AD" clId="Web-{4FA9E087-E36F-4C1C-9176-9C6703FB447D}" dt="2020-06-29T21:27:39.627" v="835" actId="20577"/>
          <ac:spMkLst>
            <pc:docMk/>
            <pc:sldMk cId="1184090295" sldId="272"/>
            <ac:spMk id="3" creationId="{42CEA7CD-7224-410D-944D-BD1932D335D2}"/>
          </ac:spMkLst>
        </pc:spChg>
      </pc:sldChg>
    </pc:docChg>
  </pc:docChgLst>
  <pc:docChgLst>
    <pc:chgData name="Juzgado 07 Administrativo - Sucre - Sincelejo" userId="S::adm07sinc@cendoj.ramajudicial.gov.co::331eb68a-b6b7-456d-8aea-39257621794e" providerId="AD" clId="Web-{1D2B2731-1659-48A7-B570-B23D08CB0A24}"/>
    <pc:docChg chg="modSld">
      <pc:chgData name="Juzgado 07 Administrativo - Sucre - Sincelejo" userId="S::adm07sinc@cendoj.ramajudicial.gov.co::331eb68a-b6b7-456d-8aea-39257621794e" providerId="AD" clId="Web-{1D2B2731-1659-48A7-B570-B23D08CB0A24}" dt="2020-06-26T21:22:21.191" v="140" actId="20577"/>
      <pc:docMkLst>
        <pc:docMk/>
      </pc:docMkLst>
      <pc:sldChg chg="modSp">
        <pc:chgData name="Juzgado 07 Administrativo - Sucre - Sincelejo" userId="S::adm07sinc@cendoj.ramajudicial.gov.co::331eb68a-b6b7-456d-8aea-39257621794e" providerId="AD" clId="Web-{1D2B2731-1659-48A7-B570-B23D08CB0A24}" dt="2020-06-26T21:22:21.191" v="139" actId="20577"/>
        <pc:sldMkLst>
          <pc:docMk/>
          <pc:sldMk cId="1128910127" sldId="266"/>
        </pc:sldMkLst>
        <pc:spChg chg="mod">
          <ac:chgData name="Juzgado 07 Administrativo - Sucre - Sincelejo" userId="S::adm07sinc@cendoj.ramajudicial.gov.co::331eb68a-b6b7-456d-8aea-39257621794e" providerId="AD" clId="Web-{1D2B2731-1659-48A7-B570-B23D08CB0A24}" dt="2020-06-26T21:21:43.035" v="23" actId="20577"/>
          <ac:spMkLst>
            <pc:docMk/>
            <pc:sldMk cId="1128910127" sldId="266"/>
            <ac:spMk id="2" creationId="{00000000-0000-0000-0000-000000000000}"/>
          </ac:spMkLst>
        </pc:spChg>
        <pc:spChg chg="mod">
          <ac:chgData name="Juzgado 07 Administrativo - Sucre - Sincelejo" userId="S::adm07sinc@cendoj.ramajudicial.gov.co::331eb68a-b6b7-456d-8aea-39257621794e" providerId="AD" clId="Web-{1D2B2731-1659-48A7-B570-B23D08CB0A24}" dt="2020-06-26T21:22:21.191" v="139" actId="20577"/>
          <ac:spMkLst>
            <pc:docMk/>
            <pc:sldMk cId="1128910127" sldId="266"/>
            <ac:spMk id="3" creationId="{00000000-0000-0000-0000-000000000000}"/>
          </ac:spMkLst>
        </pc:spChg>
      </pc:sldChg>
    </pc:docChg>
  </pc:docChgLst>
  <pc:docChgLst>
    <pc:chgData name="Juzgado 07 Administrativo - Sucre - Sincelejo" userId="S::adm07sinc@cendoj.ramajudicial.gov.co::331eb68a-b6b7-456d-8aea-39257621794e" providerId="AD" clId="Web-{33220298-2C8B-4975-AC1B-4E9835B9FC50}"/>
    <pc:docChg chg="addSld modSld">
      <pc:chgData name="Juzgado 07 Administrativo - Sucre - Sincelejo" userId="S::adm07sinc@cendoj.ramajudicial.gov.co::331eb68a-b6b7-456d-8aea-39257621794e" providerId="AD" clId="Web-{33220298-2C8B-4975-AC1B-4E9835B9FC50}" dt="2020-06-26T21:04:57.597" v="63" actId="20577"/>
      <pc:docMkLst>
        <pc:docMk/>
      </pc:docMkLst>
      <pc:sldChg chg="modSp">
        <pc:chgData name="Juzgado 07 Administrativo - Sucre - Sincelejo" userId="S::adm07sinc@cendoj.ramajudicial.gov.co::331eb68a-b6b7-456d-8aea-39257621794e" providerId="AD" clId="Web-{33220298-2C8B-4975-AC1B-4E9835B9FC50}" dt="2020-06-26T21:04:57.597" v="62" actId="20577"/>
        <pc:sldMkLst>
          <pc:docMk/>
          <pc:sldMk cId="31429018" sldId="264"/>
        </pc:sldMkLst>
        <pc:spChg chg="mod">
          <ac:chgData name="Juzgado 07 Administrativo - Sucre - Sincelejo" userId="S::adm07sinc@cendoj.ramajudicial.gov.co::331eb68a-b6b7-456d-8aea-39257621794e" providerId="AD" clId="Web-{33220298-2C8B-4975-AC1B-4E9835B9FC50}" dt="2020-06-26T21:04:57.597" v="62" actId="20577"/>
          <ac:spMkLst>
            <pc:docMk/>
            <pc:sldMk cId="31429018" sldId="264"/>
            <ac:spMk id="3" creationId="{00000000-0000-0000-0000-000000000000}"/>
          </ac:spMkLst>
        </pc:spChg>
      </pc:sldChg>
      <pc:sldChg chg="modSp new">
        <pc:chgData name="Juzgado 07 Administrativo - Sucre - Sincelejo" userId="S::adm07sinc@cendoj.ramajudicial.gov.co::331eb68a-b6b7-456d-8aea-39257621794e" providerId="AD" clId="Web-{33220298-2C8B-4975-AC1B-4E9835B9FC50}" dt="2020-06-26T21:04:21.034" v="58" actId="20577"/>
        <pc:sldMkLst>
          <pc:docMk/>
          <pc:sldMk cId="2376820514" sldId="269"/>
        </pc:sldMkLst>
        <pc:spChg chg="mod">
          <ac:chgData name="Juzgado 07 Administrativo - Sucre - Sincelejo" userId="S::adm07sinc@cendoj.ramajudicial.gov.co::331eb68a-b6b7-456d-8aea-39257621794e" providerId="AD" clId="Web-{33220298-2C8B-4975-AC1B-4E9835B9FC50}" dt="2020-06-26T21:03:57.424" v="46" actId="20577"/>
          <ac:spMkLst>
            <pc:docMk/>
            <pc:sldMk cId="2376820514" sldId="269"/>
            <ac:spMk id="2" creationId="{B69A59F0-1B72-4CE4-B5C4-ACEAB8DE6309}"/>
          </ac:spMkLst>
        </pc:spChg>
        <pc:spChg chg="mod">
          <ac:chgData name="Juzgado 07 Administrativo - Sucre - Sincelejo" userId="S::adm07sinc@cendoj.ramajudicial.gov.co::331eb68a-b6b7-456d-8aea-39257621794e" providerId="AD" clId="Web-{33220298-2C8B-4975-AC1B-4E9835B9FC50}" dt="2020-06-26T21:04:21.034" v="58" actId="20577"/>
          <ac:spMkLst>
            <pc:docMk/>
            <pc:sldMk cId="2376820514" sldId="269"/>
            <ac:spMk id="3" creationId="{EB4983FD-6F9C-44D6-8C23-11384D980F01}"/>
          </ac:spMkLst>
        </pc:spChg>
      </pc:sldChg>
    </pc:docChg>
  </pc:docChgLst>
  <pc:docChgLst>
    <pc:chgData name="Mary Rosa Perez Herrera" userId="S::mperezh@cendoj.ramajudicial.gov.co::b8adba30-0151-4a2c-9493-cb5a79713caf" providerId="AD" clId="Web-{EE7D427F-7242-4FFA-87FB-3169217FBE4B}"/>
    <pc:docChg chg="modSld">
      <pc:chgData name="Mary Rosa Perez Herrera" userId="S::mperezh@cendoj.ramajudicial.gov.co::b8adba30-0151-4a2c-9493-cb5a79713caf" providerId="AD" clId="Web-{EE7D427F-7242-4FFA-87FB-3169217FBE4B}" dt="2020-06-26T21:04:56.344" v="0" actId="1076"/>
      <pc:docMkLst>
        <pc:docMk/>
      </pc:docMkLst>
      <pc:sldChg chg="modSp">
        <pc:chgData name="Mary Rosa Perez Herrera" userId="S::mperezh@cendoj.ramajudicial.gov.co::b8adba30-0151-4a2c-9493-cb5a79713caf" providerId="AD" clId="Web-{EE7D427F-7242-4FFA-87FB-3169217FBE4B}" dt="2020-06-26T21:04:56.344" v="0" actId="1076"/>
        <pc:sldMkLst>
          <pc:docMk/>
          <pc:sldMk cId="1290400956" sldId="261"/>
        </pc:sldMkLst>
        <pc:spChg chg="mod">
          <ac:chgData name="Mary Rosa Perez Herrera" userId="S::mperezh@cendoj.ramajudicial.gov.co::b8adba30-0151-4a2c-9493-cb5a79713caf" providerId="AD" clId="Web-{EE7D427F-7242-4FFA-87FB-3169217FBE4B}" dt="2020-06-26T21:04:56.344" v="0" actId="1076"/>
          <ac:spMkLst>
            <pc:docMk/>
            <pc:sldMk cId="1290400956" sldId="261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873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986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636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637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57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902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613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542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762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539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87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mailto:adm07sinc@cendoj.ramajudicial.gov.co" TargetMode="External"/><Relationship Id="rId3" Type="http://schemas.openxmlformats.org/officeDocument/2006/relationships/hyperlink" Target="mailto:adm02sinc@cendoj.ramajudicial.gov.co" TargetMode="External"/><Relationship Id="rId7" Type="http://schemas.openxmlformats.org/officeDocument/2006/relationships/hyperlink" Target="mailto:adm06sinc@cendoj.ramajudicial.gov.co" TargetMode="External"/><Relationship Id="rId2" Type="http://schemas.openxmlformats.org/officeDocument/2006/relationships/hyperlink" Target="mailto:adm01sinc@cendoj.ramajudicial.gov.c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adm05sinc@cendoj.ramajudicial.gov.co" TargetMode="External"/><Relationship Id="rId5" Type="http://schemas.openxmlformats.org/officeDocument/2006/relationships/hyperlink" Target="mailto:adm04sinc@cendoj.ramajudicial.gov.co" TargetMode="External"/><Relationship Id="rId10" Type="http://schemas.openxmlformats.org/officeDocument/2006/relationships/hyperlink" Target="mailto:adm09sinc@cendoj.ramajudicial.gov.co" TargetMode="External"/><Relationship Id="rId4" Type="http://schemas.openxmlformats.org/officeDocument/2006/relationships/hyperlink" Target="mailto:adm03sinc@cendoj.ramajudicial.gov.co" TargetMode="External"/><Relationship Id="rId9" Type="http://schemas.openxmlformats.org/officeDocument/2006/relationships/hyperlink" Target="mailto:adm08sinc@cendoj.ramajudicial.gov.co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procesojudicial.ramajudicial.gov.co/Justicia21/Administracion/Ciudadanos/frmConsulta.aspx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Imagen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24" t="13710" r="68938" b="10484"/>
          <a:stretch>
            <a:fillRect/>
          </a:stretch>
        </p:blipFill>
        <p:spPr bwMode="auto">
          <a:xfrm>
            <a:off x="770857" y="609921"/>
            <a:ext cx="2052553" cy="2124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uadro de texto 2"/>
          <p:cNvSpPr txBox="1">
            <a:spLocks noChangeArrowheads="1"/>
          </p:cNvSpPr>
          <p:nvPr/>
        </p:nvSpPr>
        <p:spPr bwMode="auto">
          <a:xfrm>
            <a:off x="3018622" y="609921"/>
            <a:ext cx="8403356" cy="231006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2806065" algn="ctr"/>
                <a:tab pos="5612130" algn="r"/>
              </a:tabLst>
            </a:pPr>
            <a:endParaRPr lang="es-CO" sz="2400" b="1">
              <a:solidFill>
                <a:srgbClr val="000000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2806065" algn="ctr"/>
                <a:tab pos="5612130" algn="r"/>
              </a:tabLst>
            </a:pPr>
            <a:r>
              <a:rPr lang="es-CO" sz="2800" b="1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Rama Judicial de Colombia</a:t>
            </a:r>
            <a:endParaRPr lang="es-CO" sz="28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2806065" algn="ctr"/>
                <a:tab pos="5612130" algn="r"/>
              </a:tabLst>
            </a:pPr>
            <a:r>
              <a:rPr lang="es-CO" sz="2800" b="1">
                <a:ln>
                  <a:solidFill>
                    <a:schemeClr val="tx1">
                      <a:alpha val="96000"/>
                    </a:schemeClr>
                  </a:solidFill>
                </a:ln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JUZGADOS ADMINISTRATIVOS DEL CIRCUITO</a:t>
            </a:r>
            <a:endParaRPr lang="es-CO" sz="2800">
              <a:ln>
                <a:solidFill>
                  <a:schemeClr val="tx1">
                    <a:alpha val="96000"/>
                  </a:schemeClr>
                </a:solidFill>
              </a:ln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2806065" algn="ctr"/>
                <a:tab pos="5612130" algn="r"/>
              </a:tabLst>
            </a:pPr>
            <a:r>
              <a:rPr lang="es-CO" sz="2800" b="1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SINCELEJO (Sucre)</a:t>
            </a:r>
            <a:endParaRPr lang="es-CO" sz="28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CO" sz="24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-513347" y="1443789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-513347" y="190098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10" name="CuadroTexto 9"/>
          <p:cNvSpPr txBox="1"/>
          <p:nvPr/>
        </p:nvSpPr>
        <p:spPr>
          <a:xfrm>
            <a:off x="1251284" y="3055839"/>
            <a:ext cx="972151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5400" dirty="0"/>
              <a:t>INFORMAN </a:t>
            </a:r>
          </a:p>
          <a:p>
            <a:pPr algn="ctr"/>
            <a:r>
              <a:rPr lang="es-CO" sz="5400" dirty="0"/>
              <a:t>A LOS ABOGADOS LITIGANTES, A LOS USUARIOS Y </a:t>
            </a:r>
          </a:p>
          <a:p>
            <a:pPr algn="ctr"/>
            <a:r>
              <a:rPr lang="es-CO" sz="5400" dirty="0"/>
              <a:t>AL PUBLICO EN GENERAL</a:t>
            </a:r>
          </a:p>
        </p:txBody>
      </p:sp>
    </p:spTree>
    <p:extLst>
      <p:ext uri="{BB962C8B-B14F-4D97-AF65-F5344CB8AC3E}">
        <p14:creationId xmlns:p14="http://schemas.microsoft.com/office/powerpoint/2010/main" val="2610411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s-CO" sz="6000" b="1"/>
              <a:t>RECIBO DE CORRESPONDENCIA FISICA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endParaRPr lang="es-CO"/>
          </a:p>
          <a:p>
            <a:pPr marL="0" indent="0">
              <a:buNone/>
            </a:pPr>
            <a:endParaRPr lang="es-CO"/>
          </a:p>
          <a:p>
            <a:pPr marL="0" indent="0" algn="just">
              <a:buNone/>
            </a:pPr>
            <a:r>
              <a:rPr lang="es-CO" sz="4000"/>
              <a:t>TODA LA CORRESPONDENCIA FISICA CON DESTINO A LOS JUZGADOS ADMINISTRATIVOS, DEBE SER PRESENTADA EN LA OFICINA QUE PARA EL EFECTO DISPONGA LA DIRECCION SECCIONAL DE ADMINISTRACION JUDICIAL DE SUCRE</a:t>
            </a:r>
          </a:p>
        </p:txBody>
      </p:sp>
    </p:spTree>
    <p:extLst>
      <p:ext uri="{BB962C8B-B14F-4D97-AF65-F5344CB8AC3E}">
        <p14:creationId xmlns:p14="http://schemas.microsoft.com/office/powerpoint/2010/main" val="3875013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s-CO" sz="5400" b="1"/>
              <a:t>DEBERES ESPECIALES </a:t>
            </a:r>
            <a:br>
              <a:rPr lang="es-CO" sz="5400" b="1"/>
            </a:br>
            <a:r>
              <a:rPr lang="es-CO" sz="5400" b="1"/>
              <a:t>DE LAS PARTES Y SUS APODERADOS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es-CO"/>
              <a:t>INFORMAR Y MANTENER ACTUALIZADA SU DIRECCION DE CORREO ELECTRONICO (Art. 3º Decreto 806 de 2020) </a:t>
            </a:r>
          </a:p>
          <a:p>
            <a:pPr algn="just"/>
            <a:r>
              <a:rPr lang="es-CO"/>
              <a:t>ACCEDER AL SERVICIO DE JUSTICIA UNICAMENTE A TRAVÉS DE MEDIOS ELECTRONICOS. (Art. 3º Decreto 806 de 2020) </a:t>
            </a:r>
          </a:p>
          <a:p>
            <a:pPr algn="just"/>
            <a:r>
              <a:rPr lang="es-CO"/>
              <a:t>REMITIR COPIA DE SUS MENSAJES A LOS INTERVINIENTES DEL PROCESO (Art. 78 Numeral 14 C.G.P. Art. 3º Decreto 806 de 2020) </a:t>
            </a:r>
          </a:p>
          <a:p>
            <a:pPr algn="just"/>
            <a:r>
              <a:rPr lang="es-CO"/>
              <a:t>AGENDAR CITA PREVIA PARA ACCEDER A LA CONSULTA FISICA DE LOS EXPEDIENTES. </a:t>
            </a:r>
          </a:p>
          <a:p>
            <a:r>
              <a:rPr lang="es-CO"/>
              <a:t>DISPONER DE EQUIPOS TECNOLOGICOS ADECUADOS PARA PODER ASISTIR A LAS AUDIENCIAS VIRTUALES QUE SE DEBAN REALIZAR EN LOS PROCESOS DE SU INTERES</a:t>
            </a:r>
          </a:p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914949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8241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s-CO" sz="4800" b="1"/>
              <a:t>CORREOS ELECTRONICOS DE JUZGADOS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475874"/>
            <a:ext cx="10515600" cy="5037221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s-CO">
                <a:hlinkClick r:id="rId2"/>
              </a:rPr>
              <a:t>adm01sinc@cendoj.ramajudicial.gov.co</a:t>
            </a:r>
            <a:endParaRPr lang="es-CO"/>
          </a:p>
          <a:p>
            <a:pPr marL="0" indent="0" algn="ctr">
              <a:lnSpc>
                <a:spcPct val="100000"/>
              </a:lnSpc>
              <a:buNone/>
            </a:pPr>
            <a:r>
              <a:rPr lang="es-CO">
                <a:hlinkClick r:id="rId3"/>
              </a:rPr>
              <a:t>adm02sinc@cendoj.ramajudicial.gov.co</a:t>
            </a:r>
            <a:endParaRPr lang="es-CO"/>
          </a:p>
          <a:p>
            <a:pPr marL="0" indent="0" algn="ctr">
              <a:lnSpc>
                <a:spcPct val="100000"/>
              </a:lnSpc>
              <a:buNone/>
            </a:pPr>
            <a:r>
              <a:rPr lang="es-CO">
                <a:hlinkClick r:id="rId4"/>
              </a:rPr>
              <a:t>adm03sinc@cendoj.ramajudicial.gov.co</a:t>
            </a:r>
            <a:endParaRPr lang="es-CO"/>
          </a:p>
          <a:p>
            <a:pPr marL="0" indent="0" algn="ctr">
              <a:lnSpc>
                <a:spcPct val="100000"/>
              </a:lnSpc>
              <a:buNone/>
            </a:pPr>
            <a:r>
              <a:rPr lang="es-CO">
                <a:hlinkClick r:id="rId5"/>
              </a:rPr>
              <a:t>adm04sinc@cendoj.ramajudicial.gov.co</a:t>
            </a:r>
            <a:endParaRPr lang="es-CO"/>
          </a:p>
          <a:p>
            <a:pPr marL="0" indent="0" algn="ctr">
              <a:lnSpc>
                <a:spcPct val="100000"/>
              </a:lnSpc>
              <a:buNone/>
            </a:pPr>
            <a:r>
              <a:rPr lang="es-CO">
                <a:hlinkClick r:id="rId6"/>
              </a:rPr>
              <a:t>adm05sinc@cendoj.ramajudicial.gov.co</a:t>
            </a:r>
            <a:endParaRPr lang="es-CO"/>
          </a:p>
          <a:p>
            <a:pPr marL="0" indent="0" algn="ctr">
              <a:lnSpc>
                <a:spcPct val="100000"/>
              </a:lnSpc>
              <a:buNone/>
            </a:pPr>
            <a:r>
              <a:rPr lang="es-CO">
                <a:hlinkClick r:id="rId7"/>
              </a:rPr>
              <a:t>adm06sinc@cendoj.ramajudicial.gov.co</a:t>
            </a:r>
            <a:endParaRPr lang="es-CO"/>
          </a:p>
          <a:p>
            <a:pPr marL="0" indent="0" algn="ctr">
              <a:lnSpc>
                <a:spcPct val="100000"/>
              </a:lnSpc>
              <a:buNone/>
            </a:pPr>
            <a:r>
              <a:rPr lang="es-CO">
                <a:hlinkClick r:id="rId8"/>
              </a:rPr>
              <a:t>adm07sinc@cendoj.ramajudicial.gov.co</a:t>
            </a:r>
            <a:endParaRPr lang="es-CO"/>
          </a:p>
          <a:p>
            <a:pPr marL="0" indent="0" algn="ctr">
              <a:lnSpc>
                <a:spcPct val="100000"/>
              </a:lnSpc>
              <a:buNone/>
            </a:pPr>
            <a:r>
              <a:rPr lang="es-CO">
                <a:hlinkClick r:id="rId9"/>
              </a:rPr>
              <a:t>adm08sinc@cendoj.ramajudicial.gov.co</a:t>
            </a:r>
            <a:endParaRPr lang="es-CO"/>
          </a:p>
          <a:p>
            <a:pPr marL="0" indent="0" algn="ctr">
              <a:lnSpc>
                <a:spcPct val="100000"/>
              </a:lnSpc>
              <a:buNone/>
            </a:pPr>
            <a:r>
              <a:rPr lang="es-CO">
                <a:hlinkClick r:id="rId10"/>
              </a:rPr>
              <a:t>adm09sinc@cendoj.ramajudicial.gov.co</a:t>
            </a:r>
            <a:endParaRPr lang="es-CO"/>
          </a:p>
          <a:p>
            <a:pPr marL="0" indent="0">
              <a:buNone/>
            </a:pPr>
            <a:endParaRPr lang="es-CO"/>
          </a:p>
          <a:p>
            <a:pPr marL="0" indent="0">
              <a:buNone/>
            </a:pP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940170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053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s-CO" sz="4800" b="1"/>
              <a:t>INFORMACION DISPONIBLE EN LA WEB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395664"/>
            <a:ext cx="10515600" cy="546233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es-CO"/>
              <a:t>En el sitio web RAMAJUDICIAL.GOV.CO, CONSULTA DE PROCESOS – JUZGADOS ADMINISTRATIVOS, se encuentra disponible la siguiente información de los Juzgados Administrativos de Sincelejo (Sucre): </a:t>
            </a:r>
          </a:p>
          <a:p>
            <a:pPr marL="0" indent="0" algn="ctr">
              <a:buNone/>
            </a:pPr>
            <a:r>
              <a:rPr lang="es-CO"/>
              <a:t>AVISOS A LA COMUNIDAD</a:t>
            </a:r>
          </a:p>
          <a:p>
            <a:pPr marL="0" indent="0" algn="ctr">
              <a:buNone/>
            </a:pPr>
            <a:r>
              <a:rPr lang="es-CO"/>
              <a:t>CONSULTA DE PROCESOS</a:t>
            </a:r>
          </a:p>
          <a:p>
            <a:pPr marL="0" indent="0" algn="ctr">
              <a:buNone/>
            </a:pPr>
            <a:r>
              <a:rPr lang="es-CO"/>
              <a:t>CRONOGRAMA DE AUDIENCIAS</a:t>
            </a:r>
          </a:p>
          <a:p>
            <a:pPr marL="0" indent="0" algn="ctr">
              <a:buNone/>
            </a:pPr>
            <a:r>
              <a:rPr lang="es-CO"/>
              <a:t>EDICTOS</a:t>
            </a:r>
          </a:p>
          <a:p>
            <a:pPr marL="0" indent="0" algn="ctr">
              <a:buNone/>
            </a:pPr>
            <a:r>
              <a:rPr lang="es-CO"/>
              <a:t>ESTADOS ELECTRONICOS</a:t>
            </a:r>
          </a:p>
          <a:p>
            <a:pPr marL="0" indent="0" algn="ctr">
              <a:buNone/>
            </a:pPr>
            <a:r>
              <a:rPr lang="es-CO"/>
              <a:t>PROCESOS A DESPACHO PARA SENTENCIA</a:t>
            </a:r>
          </a:p>
          <a:p>
            <a:pPr marL="0" indent="0" algn="ctr">
              <a:buNone/>
            </a:pPr>
            <a:r>
              <a:rPr lang="es-CO"/>
              <a:t>REGISTRO DE NOTIFICACIONES POR CORREO</a:t>
            </a:r>
          </a:p>
          <a:p>
            <a:pPr marL="0" indent="0" algn="ctr">
              <a:buNone/>
            </a:pPr>
            <a:r>
              <a:rPr lang="es-CO"/>
              <a:t>TRASLADOS ESPECIALES Y ORDINARIOS</a:t>
            </a:r>
          </a:p>
        </p:txBody>
      </p:sp>
    </p:spTree>
    <p:extLst>
      <p:ext uri="{BB962C8B-B14F-4D97-AF65-F5344CB8AC3E}">
        <p14:creationId xmlns:p14="http://schemas.microsoft.com/office/powerpoint/2010/main" val="314290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s-CO" sz="6000" b="1">
                <a:cs typeface="Calibri Light"/>
              </a:rPr>
              <a:t>EXPEDIENTES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0" indent="0" algn="ctr">
              <a:buNone/>
            </a:pPr>
            <a:r>
              <a:rPr lang="es-CO" sz="3500" b="1">
                <a:cs typeface="Calibri"/>
              </a:rPr>
              <a:t>EN NINGUN CASO SE PERMITIRÁ </a:t>
            </a:r>
          </a:p>
          <a:p>
            <a:pPr marL="0" indent="0" algn="ctr">
              <a:buNone/>
            </a:pPr>
            <a:r>
              <a:rPr lang="es-CO" sz="3500" b="1">
                <a:cs typeface="Calibri"/>
              </a:rPr>
              <a:t>LA CONSULTA FISICA DE LOS EXPEDIENTES </a:t>
            </a:r>
          </a:p>
          <a:p>
            <a:pPr algn="just"/>
            <a:r>
              <a:rPr lang="es-CO" b="1">
                <a:cs typeface="Calibri"/>
              </a:rPr>
              <a:t>CONSULTA EN MEDIOS ELECTRONICOS: </a:t>
            </a:r>
            <a:r>
              <a:rPr lang="es-CO">
                <a:cs typeface="Calibri"/>
              </a:rPr>
              <a:t>los procesos se podrán consultar en el sitio web de la RAMA JUDICIAL, siguiendo los siguientes pasos: </a:t>
            </a:r>
          </a:p>
          <a:p>
            <a:pPr marL="514350" indent="-514350" algn="just">
              <a:buAutoNum type="arabicPeriod"/>
            </a:pPr>
            <a:r>
              <a:rPr lang="es-CO">
                <a:cs typeface="Calibri"/>
              </a:rPr>
              <a:t>Ingrese a la página de la RAMA JUDICIAL, ubique el link CONSULTA DE PROCESOS  - JUZGADOS ADMINISTRATIVOS – SUCRE – y encuentre allí el Juzgado de su interés. </a:t>
            </a:r>
          </a:p>
          <a:p>
            <a:pPr marL="514350" indent="-514350" algn="just">
              <a:buAutoNum type="arabicPeriod"/>
            </a:pPr>
            <a:r>
              <a:rPr lang="es-CO">
                <a:cs typeface="Calibri"/>
              </a:rPr>
              <a:t>O ingrese al siguiente link: </a:t>
            </a:r>
          </a:p>
          <a:p>
            <a:pPr marL="0" indent="0" algn="ctr">
              <a:buNone/>
            </a:pPr>
            <a:r>
              <a:rPr lang="es-CO" sz="2600" b="1">
                <a:ea typeface="+mn-lt"/>
                <a:cs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https://procesojudicial.ramajudicial.gov.co/Justicia21/Administracion/Ciudadanos/frmConsulta.aspx</a:t>
            </a:r>
            <a:endParaRPr lang="es-CO" sz="2600" b="1"/>
          </a:p>
          <a:p>
            <a:pPr marL="0" indent="0" algn="just">
              <a:buNone/>
            </a:pPr>
            <a:r>
              <a:rPr lang="es-CO">
                <a:cs typeface="Calibri"/>
              </a:rPr>
              <a:t>Si el proceso o documento de su interés no se encuentra disponible en el sitio web, podrá elevar su solicitud al correspondiente Juzgado Administrativo, a través del respectivo correo electrónico institucional. </a:t>
            </a:r>
          </a:p>
          <a:p>
            <a:pPr algn="just"/>
            <a:r>
              <a:rPr lang="es-CO" b="1">
                <a:cs typeface="Calibri"/>
              </a:rPr>
              <a:t>COPIAS DE EXPEDIENTES: </a:t>
            </a:r>
            <a:r>
              <a:rPr lang="es-CO">
                <a:cs typeface="Calibri"/>
              </a:rPr>
              <a:t>La expedición de copias totales o parciales de expedientes, así como las certificaciones de su interés, DEBEN ser solicitadas  a través del el correo electrónico institucional del juzgado correspondiente</a:t>
            </a:r>
          </a:p>
          <a:p>
            <a:endParaRPr lang="es-CO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289101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0F4EA75-81B9-40C0-98EB-0C5ED5D816EA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s-ES" sz="5400" b="1">
                <a:cs typeface="Calibri"/>
              </a:rPr>
              <a:t>EXPEDIENTE DIGITAL</a:t>
            </a:r>
            <a:endParaRPr lang="es-ES" b="1">
              <a:cs typeface="Calibri" panose="020F050202020403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6E533844-5384-4E27-892E-2051A6C3CD7B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endParaRPr lang="es-ES"/>
          </a:p>
          <a:p>
            <a:pPr algn="just">
              <a:buNone/>
            </a:pPr>
            <a:r>
              <a:rPr lang="es-ES"/>
              <a:t>EL CONSEJO SUPERIOR DE LA JUDICATURA HA PUESTO EN MARCHA UN PLAN PARA DIGITALIZAR LOS EXPEDIENTES ACTUALMENTE ACTIVOS. </a:t>
            </a:r>
            <a:r>
              <a:rPr lang="es-ES">
                <a:cs typeface="Calibri"/>
              </a:rPr>
              <a:t>MIENTRAS ELLO SE CUMPLE, LOS JUZGADOS EXPEDIRÁN </a:t>
            </a:r>
          </a:p>
          <a:p>
            <a:pPr algn="ctr">
              <a:buNone/>
            </a:pPr>
            <a:r>
              <a:rPr lang="es-ES" sz="3200" b="1">
                <a:cs typeface="Calibri"/>
              </a:rPr>
              <a:t>COPIAS TOTALES Y/O PARCIALES</a:t>
            </a:r>
            <a:r>
              <a:rPr lang="es-ES">
                <a:cs typeface="Calibri"/>
              </a:rPr>
              <a:t> </a:t>
            </a:r>
          </a:p>
          <a:p>
            <a:pPr algn="just">
              <a:buNone/>
            </a:pPr>
            <a:r>
              <a:rPr lang="es-ES">
                <a:cs typeface="Calibri"/>
              </a:rPr>
              <a:t>DE LOS EXPEDIENTES DE PROCESOS ACTIVOS, </a:t>
            </a:r>
            <a:r>
              <a:rPr lang="es-ES" sz="3200" b="1">
                <a:cs typeface="Calibri"/>
              </a:rPr>
              <a:t>UNICAMENTE</a:t>
            </a:r>
            <a:r>
              <a:rPr lang="es-ES" b="1">
                <a:cs typeface="Calibri"/>
              </a:rPr>
              <a:t> </a:t>
            </a:r>
            <a:r>
              <a:rPr lang="es-ES">
                <a:cs typeface="Calibri"/>
              </a:rPr>
              <a:t>EN CUANTO LO PERMITAN LOS MEDIOS DISPONIBLES (RECURSOS HUMANOS Y TECNOLOGICOS) </a:t>
            </a:r>
          </a:p>
          <a:p>
            <a:pPr algn="ctr">
              <a:buNone/>
            </a:pPr>
            <a:r>
              <a:rPr lang="es-ES" sz="3200" b="1">
                <a:cs typeface="Calibri"/>
              </a:rPr>
              <a:t>AGRADECEMOS SU COMPRENSION</a:t>
            </a:r>
          </a:p>
        </p:txBody>
      </p:sp>
    </p:spTree>
    <p:extLst>
      <p:ext uri="{BB962C8B-B14F-4D97-AF65-F5344CB8AC3E}">
        <p14:creationId xmlns:p14="http://schemas.microsoft.com/office/powerpoint/2010/main" val="28257923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4DAE9AB-B528-4D8A-A1F4-B8BEA07F8750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s-ES" sz="6000" b="1">
                <a:cs typeface="Calibri Light"/>
              </a:rPr>
              <a:t>AUDIENCIAS VIRTUALES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42CEA7CD-7224-410D-944D-BD1932D335D2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s-ES">
                <a:cs typeface="Calibri"/>
              </a:rPr>
              <a:t>LAS AUDIENCIAS QUE DEBAN CELEBRARSE EN LOS PROCESOS DE LOS JUZGADOS ADMINISTRATIVOS, SEGUIRÁN LAS SIGUIENTES REGLAS GENERALES: </a:t>
            </a:r>
            <a:endParaRPr lang="es-ES"/>
          </a:p>
          <a:p>
            <a:pPr marL="0" indent="0" algn="just">
              <a:buNone/>
            </a:pPr>
            <a:r>
              <a:rPr lang="es-ES">
                <a:cs typeface="Calibri"/>
              </a:rPr>
              <a:t>1. SE ENVIARÁ MENSAJE POR CORREO ELECTRONICO A LOS INTERVINIENTES INDICANDO LA FECHA Y HORA DE LA AUDIENCIA, Y EL LINK AL QUE DEBEN ACCEDER PARA INGRESAR A LA AUDIENCIA.</a:t>
            </a:r>
          </a:p>
          <a:p>
            <a:pPr marL="0" indent="0">
              <a:buNone/>
            </a:pPr>
            <a:r>
              <a:rPr lang="es-ES">
                <a:cs typeface="Calibri"/>
              </a:rPr>
              <a:t>2. LAS PARTES Y SUS ABOGADOS DEBEN CONTAR CON LOS EQUIPOS Y MEDIOS TECNOLOGICOS NECESARIOS PARA ASISTIR A LAS AUDIENCIAS. </a:t>
            </a:r>
          </a:p>
          <a:p>
            <a:pPr marL="0" indent="0">
              <a:buNone/>
            </a:pPr>
            <a:r>
              <a:rPr lang="es-ES">
                <a:cs typeface="Calibri"/>
              </a:rPr>
              <a:t>3. </a:t>
            </a:r>
            <a:r>
              <a:rPr lang="es-ES" b="1">
                <a:cs typeface="Calibri"/>
              </a:rPr>
              <a:t>EN NINGUN CASO SE HARAN AUDIENCIAS PRESENCIALES</a:t>
            </a:r>
          </a:p>
        </p:txBody>
      </p:sp>
    </p:spTree>
    <p:extLst>
      <p:ext uri="{BB962C8B-B14F-4D97-AF65-F5344CB8AC3E}">
        <p14:creationId xmlns:p14="http://schemas.microsoft.com/office/powerpoint/2010/main" val="11840902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4260" y="308259"/>
            <a:ext cx="10879540" cy="132556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s-CO" sz="5400" b="1"/>
              <a:t>NORMAS ESPECIALES </a:t>
            </a:r>
            <a:br>
              <a:rPr lang="es-CO" sz="5400" b="1"/>
            </a:br>
            <a:r>
              <a:rPr lang="es-CO" sz="5400" b="1"/>
              <a:t>COVID 19/2020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74260" y="1825625"/>
            <a:ext cx="10879540" cy="446500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s-CO"/>
              <a:t>Decreto 491 de 2020</a:t>
            </a:r>
          </a:p>
          <a:p>
            <a:r>
              <a:rPr lang="es-CO"/>
              <a:t>Decreto 806 de 2020</a:t>
            </a:r>
          </a:p>
          <a:p>
            <a:r>
              <a:rPr lang="es-CO"/>
              <a:t>Acuerdo PCSJA20-11567 de 05/06/2020 Consejo Superior de la Judicatura</a:t>
            </a:r>
          </a:p>
          <a:p>
            <a:r>
              <a:rPr lang="es-CO"/>
              <a:t>Acuerdo PCSJA20-11581 de 27/06/2020 Consejo Superior de la Judicatura</a:t>
            </a:r>
          </a:p>
          <a:p>
            <a:r>
              <a:rPr lang="es-CO"/>
              <a:t>Ley 1437 de 2011 C.P.A.C.A.</a:t>
            </a:r>
          </a:p>
          <a:p>
            <a:r>
              <a:rPr lang="es-CO"/>
              <a:t>Código General del Proceso</a:t>
            </a:r>
          </a:p>
        </p:txBody>
      </p:sp>
    </p:spTree>
    <p:extLst>
      <p:ext uri="{BB962C8B-B14F-4D97-AF65-F5344CB8AC3E}">
        <p14:creationId xmlns:p14="http://schemas.microsoft.com/office/powerpoint/2010/main" val="1290400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s-CO" sz="6000" b="1"/>
              <a:t>TERMINOS JUDICIALES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s-CO"/>
          </a:p>
          <a:p>
            <a:pPr marL="0" indent="0" algn="just">
              <a:buNone/>
            </a:pPr>
            <a:r>
              <a:rPr lang="es-CO"/>
              <a:t>Atendiendo lo dispuesto en el ACUERDO PCSJA20-11567 del 5 de junio de 2020, expedido por el Consejo Superior de la Judicatura, los términos judiciales se </a:t>
            </a:r>
            <a:r>
              <a:rPr lang="es-CO" sz="4400" b="1"/>
              <a:t>REANUDAN</a:t>
            </a:r>
            <a:r>
              <a:rPr lang="es-CO"/>
              <a:t> en todo el territorio nacional a partir de</a:t>
            </a:r>
          </a:p>
          <a:p>
            <a:pPr marL="0" indent="0" algn="ctr">
              <a:buNone/>
            </a:pPr>
            <a:r>
              <a:rPr lang="es-CO" sz="6600" b="1"/>
              <a:t>JULIO 1º DE 2020 </a:t>
            </a:r>
          </a:p>
        </p:txBody>
      </p:sp>
    </p:spTree>
    <p:extLst>
      <p:ext uri="{BB962C8B-B14F-4D97-AF65-F5344CB8AC3E}">
        <p14:creationId xmlns:p14="http://schemas.microsoft.com/office/powerpoint/2010/main" val="1936163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s-CO" sz="6000" b="1"/>
              <a:t>HORARIO EN SEDES JUDICIALES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 lnSpcReduction="10000"/>
          </a:bodyPr>
          <a:lstStyle/>
          <a:p>
            <a:pPr algn="just"/>
            <a:r>
              <a:rPr lang="es-CO"/>
              <a:t>El Consejo Superior de la Judicatura de Sucre mediante Acuerdo NºCSJSUA20-36 del 15 de junio de 2020, dispuso que la jornada laboral en los JUZGADOS DEL DEPARTAMENTO DE SUCRE se cumplirá en el siguiente horario</a:t>
            </a:r>
            <a:endParaRPr lang="es-ES"/>
          </a:p>
          <a:p>
            <a:pPr marL="0" indent="0" algn="ctr">
              <a:buNone/>
            </a:pPr>
            <a:r>
              <a:rPr lang="es-CO" sz="6000" b="1"/>
              <a:t>8:00 </a:t>
            </a:r>
            <a:r>
              <a:rPr lang="es-CO" sz="6000" b="1" err="1"/>
              <a:t>a.m</a:t>
            </a:r>
            <a:r>
              <a:rPr lang="es-CO" sz="6000" b="1"/>
              <a:t> a 12:00 </a:t>
            </a:r>
            <a:r>
              <a:rPr lang="es-CO" sz="6000" b="1" err="1"/>
              <a:t>p.m</a:t>
            </a:r>
            <a:r>
              <a:rPr lang="es-CO" sz="6000" b="1"/>
              <a:t> </a:t>
            </a:r>
            <a:endParaRPr lang="es-ES"/>
          </a:p>
          <a:p>
            <a:pPr marL="0" indent="0" algn="ctr">
              <a:buNone/>
            </a:pPr>
            <a:r>
              <a:rPr lang="es-CO" sz="6000" b="1"/>
              <a:t>y </a:t>
            </a:r>
            <a:endParaRPr lang="es-CO" sz="6000" b="1">
              <a:cs typeface="Calibri"/>
            </a:endParaRPr>
          </a:p>
          <a:p>
            <a:pPr marL="0" indent="0" algn="ctr">
              <a:buNone/>
            </a:pPr>
            <a:r>
              <a:rPr lang="es-CO" sz="6000" b="1"/>
              <a:t>1:00 </a:t>
            </a:r>
            <a:r>
              <a:rPr lang="es-CO" sz="6000" b="1" err="1"/>
              <a:t>p.m</a:t>
            </a:r>
            <a:r>
              <a:rPr lang="es-CO" sz="6000" b="1"/>
              <a:t> a 5:00 </a:t>
            </a:r>
            <a:r>
              <a:rPr lang="es-CO" sz="6000" b="1" err="1"/>
              <a:t>p.m</a:t>
            </a:r>
            <a:r>
              <a:rPr lang="es-CO" sz="6000" b="1"/>
              <a:t> </a:t>
            </a:r>
            <a:endParaRPr lang="es-CO" sz="6000" b="1">
              <a:cs typeface="Calibri"/>
            </a:endParaRPr>
          </a:p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82385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s-CO" sz="6000" b="1"/>
              <a:t>ATENCION AL USUARIO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s-CO" sz="4400" b="1">
                <a:cs typeface="Calibri"/>
              </a:rPr>
              <a:t>LOS JUZGADOS NO PRESTARAN ATENCION PRESENCIAL AL PUBLICO</a:t>
            </a:r>
          </a:p>
          <a:p>
            <a:pPr marL="514350" indent="-514350" algn="just">
              <a:buAutoNum type="arabicPeriod"/>
            </a:pPr>
            <a:r>
              <a:rPr lang="es-CO"/>
              <a:t>LA ATENCIÓN A LOS USUARIOS SE HARÁ A TRAVES DEL CORREO ELECTRONICO DE CADA JUZGADO, COMO UNICO MEDIO OFICIAL AUTORIZADO HASTA LA FECHA. 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r>
              <a:rPr lang="es-CO"/>
              <a:t>SI DESEA RECIBIR ATENCIÓN EN FORMA PRESENCIAL, DEBE AGENDAR CITA PREVIAMENTE, A TRAVÉS DEL CORREO ELECTRONICO DEL JUZGADO DE SU INTERES, INDICANDO EXPRESAMENTE LAS RAZONES QUE MOTIVAN SU PETICION.</a:t>
            </a:r>
            <a:endParaRPr lang="es-CO">
              <a:cs typeface="Calibri"/>
            </a:endParaRPr>
          </a:p>
          <a:p>
            <a:pPr marL="514350" indent="-514350" algn="just">
              <a:buAutoNum type="arabicPeriod"/>
            </a:pPr>
            <a:endParaRPr lang="es-CO"/>
          </a:p>
          <a:p>
            <a:pPr marL="0" indent="0" algn="just">
              <a:buNone/>
            </a:pPr>
            <a:endParaRPr lang="es-CO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22400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s-CO" sz="6000" b="1"/>
              <a:t>INGRESO A SEDES JUDICIALES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s-CO"/>
              <a:t>Cuando se haya previamente autorizado al USUARIO para ingresar a las sedes judiciales, debe cumplir con los siguientes autocuidados</a:t>
            </a:r>
          </a:p>
          <a:p>
            <a:pPr>
              <a:buFontTx/>
              <a:buChar char="-"/>
            </a:pPr>
            <a:r>
              <a:rPr lang="es-CO" b="1"/>
              <a:t>USO OBLIGATORIO DE TAPABOCAS</a:t>
            </a:r>
          </a:p>
          <a:p>
            <a:pPr>
              <a:buFontTx/>
              <a:buChar char="-"/>
            </a:pPr>
            <a:r>
              <a:rPr lang="es-CO"/>
              <a:t>Lavado de manos y uso de gel o alcohol</a:t>
            </a:r>
          </a:p>
          <a:p>
            <a:pPr>
              <a:buFontTx/>
              <a:buChar char="-"/>
            </a:pPr>
            <a:r>
              <a:rPr lang="es-CO"/>
              <a:t>Mantener la distancia mínima de 2 </a:t>
            </a:r>
            <a:r>
              <a:rPr lang="es-CO" err="1"/>
              <a:t>mts</a:t>
            </a:r>
            <a:r>
              <a:rPr lang="es-CO"/>
              <a:t>. </a:t>
            </a:r>
          </a:p>
          <a:p>
            <a:pPr algn="just">
              <a:buFontTx/>
              <a:buChar char="-"/>
            </a:pPr>
            <a:r>
              <a:rPr lang="es-CO"/>
              <a:t>No presentar síntomas propios de COVID 19, y observar los PROTOCOLOS implementados por el Ministerio de Salud y la Dirección Seccional de Administración Judicial de Sucre</a:t>
            </a:r>
          </a:p>
          <a:p>
            <a:pPr>
              <a:buFontTx/>
              <a:buChar char="-"/>
            </a:pP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1819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F247830-C97C-4630-8229-078C9EE7000C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s-ES" sz="5400" b="1">
                <a:cs typeface="Calibri"/>
              </a:rPr>
              <a:t>HORARIO DE INGRESO A USUARIOS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4250C918-211E-409E-BB0D-29760D764F00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 lnSpcReduction="10000"/>
          </a:bodyPr>
          <a:lstStyle/>
          <a:p>
            <a:pPr algn="just">
              <a:buFont typeface="Arial"/>
              <a:buChar char="•"/>
            </a:pPr>
            <a:r>
              <a:rPr lang="es-CO">
                <a:ea typeface="+mn-lt"/>
                <a:cs typeface="+mn-lt"/>
              </a:rPr>
              <a:t>El Consejo Superior de la Judicatura de Sucre mediante Acuerdo NºCSJSUA20-36 del 15 de junio de 2020, dispuso que la ATENCION A LOS USUARIOS en los JUZGADOS DEL DEPARTAMENTO DE SUCRE se cumplirá en el siguiente horario</a:t>
            </a:r>
            <a:endParaRPr lang="es-ES">
              <a:ea typeface="+mn-lt"/>
              <a:cs typeface="+mn-lt"/>
            </a:endParaRPr>
          </a:p>
          <a:p>
            <a:pPr marL="0" indent="0" algn="ctr">
              <a:buNone/>
            </a:pPr>
            <a:r>
              <a:rPr lang="es-CO" sz="6000" b="1">
                <a:ea typeface="+mn-lt"/>
                <a:cs typeface="+mn-lt"/>
              </a:rPr>
              <a:t>9:00 </a:t>
            </a:r>
            <a:r>
              <a:rPr lang="es-CO" sz="6000" b="1" err="1">
                <a:ea typeface="+mn-lt"/>
                <a:cs typeface="+mn-lt"/>
              </a:rPr>
              <a:t>a.m</a:t>
            </a:r>
            <a:r>
              <a:rPr lang="es-CO" sz="6000" b="1">
                <a:ea typeface="+mn-lt"/>
                <a:cs typeface="+mn-lt"/>
              </a:rPr>
              <a:t> a 11:00 </a:t>
            </a:r>
            <a:r>
              <a:rPr lang="es-CO" sz="6000" b="1" err="1">
                <a:ea typeface="+mn-lt"/>
                <a:cs typeface="+mn-lt"/>
              </a:rPr>
              <a:t>a.m</a:t>
            </a:r>
            <a:r>
              <a:rPr lang="es-CO" sz="6000" b="1">
                <a:ea typeface="+mn-lt"/>
                <a:cs typeface="+mn-lt"/>
              </a:rPr>
              <a:t> </a:t>
            </a:r>
            <a:endParaRPr lang="es-ES" sz="6000">
              <a:ea typeface="+mn-lt"/>
              <a:cs typeface="+mn-lt"/>
            </a:endParaRPr>
          </a:p>
          <a:p>
            <a:pPr marL="0" indent="0" algn="ctr">
              <a:buNone/>
            </a:pPr>
            <a:r>
              <a:rPr lang="es-CO" sz="6000" b="1">
                <a:ea typeface="+mn-lt"/>
                <a:cs typeface="+mn-lt"/>
              </a:rPr>
              <a:t>y </a:t>
            </a:r>
            <a:endParaRPr lang="es-CO" sz="6000">
              <a:ea typeface="+mn-lt"/>
              <a:cs typeface="+mn-lt"/>
            </a:endParaRPr>
          </a:p>
          <a:p>
            <a:pPr marL="0" indent="0" algn="ctr">
              <a:buNone/>
            </a:pPr>
            <a:r>
              <a:rPr lang="es-CO" sz="6000" b="1">
                <a:ea typeface="+mn-lt"/>
                <a:cs typeface="+mn-lt"/>
              </a:rPr>
              <a:t>2:00 </a:t>
            </a:r>
            <a:r>
              <a:rPr lang="es-CO" sz="6000" b="1" err="1">
                <a:ea typeface="+mn-lt"/>
                <a:cs typeface="+mn-lt"/>
              </a:rPr>
              <a:t>p.m</a:t>
            </a:r>
            <a:r>
              <a:rPr lang="es-CO" sz="6000" b="1">
                <a:ea typeface="+mn-lt"/>
                <a:cs typeface="+mn-lt"/>
              </a:rPr>
              <a:t> a 4:00 </a:t>
            </a:r>
            <a:r>
              <a:rPr lang="es-CO" sz="6000" b="1" err="1">
                <a:ea typeface="+mn-lt"/>
                <a:cs typeface="+mn-lt"/>
              </a:rPr>
              <a:t>p.m</a:t>
            </a:r>
            <a:r>
              <a:rPr lang="es-CO" sz="4800" b="1">
                <a:ea typeface="+mn-lt"/>
                <a:cs typeface="+mn-lt"/>
              </a:rPr>
              <a:t> </a:t>
            </a:r>
            <a:endParaRPr lang="es-ES" sz="4800"/>
          </a:p>
        </p:txBody>
      </p:sp>
    </p:spTree>
    <p:extLst>
      <p:ext uri="{BB962C8B-B14F-4D97-AF65-F5344CB8AC3E}">
        <p14:creationId xmlns:p14="http://schemas.microsoft.com/office/powerpoint/2010/main" val="849867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s-CO" sz="6000" b="1"/>
              <a:t>CORREOS ELECTRONICOS DE </a:t>
            </a:r>
            <a:br>
              <a:rPr lang="es-CO" sz="6000" b="1"/>
            </a:br>
            <a:r>
              <a:rPr lang="es-CO" sz="6000" b="1"/>
              <a:t>ABOGADOS Y PARTES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endParaRPr lang="es-CO" sz="3600"/>
          </a:p>
          <a:p>
            <a:pPr marL="0" indent="0" algn="just">
              <a:buNone/>
            </a:pPr>
            <a:r>
              <a:rPr lang="es-CO" sz="3600"/>
              <a:t>LOS ABOGADOS, USUARIOS DEL SERVICIO DE JUSTICIA Y EN GENERAL TODOS LOS SUJETOS PROCESALES DEBEN SUMINISTRAR A LA AUTORIDAD JUDICIAL COMPETENTE SU DIRECCION DE CORREO ELECTRONICO E INFORMAR CUALQUIER CAMBIO O MODIFICACION EN LA MISMA. </a:t>
            </a:r>
          </a:p>
          <a:p>
            <a:pPr marL="0" indent="0" algn="ctr">
              <a:buNone/>
            </a:pPr>
            <a:r>
              <a:rPr lang="es-CO" sz="3600"/>
              <a:t>(DECRETO 806 DE 2020 ART. 3)</a:t>
            </a:r>
            <a:endParaRPr lang="es-CO" sz="36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1976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s-CO" sz="6000" b="1"/>
              <a:t>RECIBO DE DOCUMENTOS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0" indent="0" algn="ctr">
              <a:buNone/>
            </a:pPr>
            <a:r>
              <a:rPr lang="es-CO" sz="5100" b="1"/>
              <a:t>RECUERDE: </a:t>
            </a:r>
          </a:p>
          <a:p>
            <a:pPr marL="514350" indent="-514350" algn="just">
              <a:buAutoNum type="arabicPeriod"/>
            </a:pPr>
            <a:r>
              <a:rPr lang="es-CO" sz="4600" b="1"/>
              <a:t>NO SE RECIBIRÁN </a:t>
            </a:r>
            <a:r>
              <a:rPr lang="es-CO" sz="3100"/>
              <a:t>DOCUMENTOS FISICOS EN LA SEDES JUDICIALES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r>
              <a:rPr lang="es-CO" sz="3100"/>
              <a:t>LOS MENSAJES POR CORREO ELECTRONICO DEBEN SER REMITIDOS EN EL </a:t>
            </a:r>
            <a:r>
              <a:rPr lang="es-CO" sz="4500" b="1"/>
              <a:t>HORARIO HABIL </a:t>
            </a:r>
            <a:r>
              <a:rPr lang="es-CO" sz="3100"/>
              <a:t>DE LA JORNADA LABORAL DE LOS JUZGADOS. (Art. 109 C.G.P.)</a:t>
            </a:r>
          </a:p>
          <a:p>
            <a:pPr marL="514350" indent="-514350" algn="just">
              <a:buAutoNum type="arabicPeriod"/>
            </a:pPr>
            <a:r>
              <a:rPr lang="es-CO" sz="3100"/>
              <a:t>TODO DOCUMENTO DEBE SER REMITIDO EN </a:t>
            </a:r>
            <a:r>
              <a:rPr lang="es-CO" sz="5100" b="1"/>
              <a:t>FORMATO PDF</a:t>
            </a:r>
          </a:p>
          <a:p>
            <a:pPr marL="514350" indent="-514350" algn="just">
              <a:buAutoNum type="arabicPeriod"/>
            </a:pPr>
            <a:r>
              <a:rPr lang="es-CO" sz="3100"/>
              <a:t>EL DOCUMENTO NO DEBE EXCEDER </a:t>
            </a:r>
            <a:r>
              <a:rPr lang="es-CO" sz="5100" b="1"/>
              <a:t>25MB</a:t>
            </a:r>
            <a:r>
              <a:rPr lang="es-CO" sz="3100"/>
              <a:t>, PARA ASEGURAR SU CORRECTO REGISTRO EN EL SISTEMA TYBA. </a:t>
            </a:r>
          </a:p>
          <a:p>
            <a:pPr marL="514350" indent="-514350" algn="just">
              <a:buAutoNum type="arabicPeriod"/>
            </a:pPr>
            <a:r>
              <a:rPr lang="es-CO" sz="3100"/>
              <a:t>DE SER NECESARIO, DIVIDA EL DOCUMENTO Y ROTULE LOS ARCHIVOS (</a:t>
            </a:r>
            <a:r>
              <a:rPr lang="es-CO" sz="3100" err="1"/>
              <a:t>Ej</a:t>
            </a:r>
            <a:r>
              <a:rPr lang="es-CO" sz="3100"/>
              <a:t>, 1, 2, 3 o; a, b, c)</a:t>
            </a:r>
          </a:p>
          <a:p>
            <a:pPr marL="514350" indent="-514350" algn="just">
              <a:buAutoNum type="arabicPeriod"/>
            </a:pPr>
            <a:r>
              <a:rPr lang="es-CO" sz="3100" b="1"/>
              <a:t>TODO LOS DOCUMENTOS, COMUNICACIONES, MEMORIALES, MENSAJES, ETC., DEBEN SER PREVIAMENTE REMITIDOS A TODOS LOS INTERVINIENTES DEL PROCESO</a:t>
            </a:r>
            <a:r>
              <a:rPr lang="es-CO" sz="310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14770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69A59F0-1B72-4CE4-B5C4-ACEAB8DE6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742" y="365125"/>
            <a:ext cx="10869058" cy="14605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s-ES" b="1">
                <a:cs typeface="Calibri Light"/>
              </a:rPr>
              <a:t>TUTELAS Y DEMANDAS ORDINARIAS</a:t>
            </a:r>
            <a:br>
              <a:rPr lang="es-ES" b="1">
                <a:cs typeface="Calibri Light"/>
              </a:rPr>
            </a:br>
            <a:r>
              <a:rPr lang="es-ES" b="1">
                <a:cs typeface="Calibri Light"/>
              </a:rPr>
              <a:t>PRESENTACION</a:t>
            </a:r>
            <a:endParaRPr lang="es-ES" b="1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EB4983FD-6F9C-44D6-8C23-11384D980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742" y="1825625"/>
            <a:ext cx="10869058" cy="481754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endParaRPr lang="es-ES">
              <a:ea typeface="+mn-lt"/>
              <a:cs typeface="+mn-lt"/>
            </a:endParaRPr>
          </a:p>
          <a:p>
            <a:pPr algn="just"/>
            <a:r>
              <a:rPr lang="es-ES">
                <a:ea typeface="+mn-lt"/>
                <a:cs typeface="+mn-lt"/>
              </a:rPr>
              <a:t>A partir del 1° de Julio del presente año, las </a:t>
            </a:r>
            <a:r>
              <a:rPr lang="es-ES" sz="3200" b="1">
                <a:ea typeface="+mn-lt"/>
                <a:cs typeface="+mn-lt"/>
              </a:rPr>
              <a:t>DEMANDAS DE TUTELA </a:t>
            </a:r>
            <a:r>
              <a:rPr lang="es-ES">
                <a:ea typeface="+mn-lt"/>
                <a:cs typeface="+mn-lt"/>
              </a:rPr>
              <a:t>deben ser presentadas a través del siguiente link: </a:t>
            </a:r>
          </a:p>
          <a:p>
            <a:pPr marL="0" indent="0" algn="ctr">
              <a:buNone/>
            </a:pPr>
            <a:r>
              <a:rPr lang="es-ES" sz="3200" b="1">
                <a:ea typeface="+mn-lt"/>
                <a:cs typeface="+mn-lt"/>
              </a:rPr>
              <a:t>https://procesojudicial.ramajudicial.gov.co/TutelaEnLinea </a:t>
            </a:r>
          </a:p>
          <a:p>
            <a:pPr marL="0" indent="0" algn="ctr">
              <a:buNone/>
            </a:pPr>
            <a:endParaRPr lang="es-ES" sz="3200" b="1">
              <a:ea typeface="+mn-lt"/>
              <a:cs typeface="+mn-lt"/>
            </a:endParaRPr>
          </a:p>
          <a:p>
            <a:pPr algn="just"/>
            <a:r>
              <a:rPr lang="es-ES">
                <a:ea typeface="+mn-lt"/>
                <a:cs typeface="+mn-lt"/>
              </a:rPr>
              <a:t>Para la recepción de </a:t>
            </a:r>
            <a:r>
              <a:rPr lang="es-ES" sz="3200" b="1">
                <a:ea typeface="+mn-lt"/>
                <a:cs typeface="+mn-lt"/>
              </a:rPr>
              <a:t>DEMANDAS MEDIOS DE CONTROL ORDINARIOS </a:t>
            </a:r>
            <a:r>
              <a:rPr lang="es-ES">
                <a:ea typeface="+mn-lt"/>
                <a:cs typeface="+mn-lt"/>
              </a:rPr>
              <a:t>la Dirección Seccional de Administración dispuso el correo: </a:t>
            </a:r>
          </a:p>
          <a:p>
            <a:pPr marL="0" indent="0" algn="ctr">
              <a:buNone/>
            </a:pPr>
            <a:r>
              <a:rPr lang="es-ES" sz="3600" b="1">
                <a:ea typeface="+mn-lt"/>
                <a:cs typeface="+mn-lt"/>
              </a:rPr>
              <a:t>ofjudsinc@cendoj.ramajudicial.gov.co </a:t>
            </a:r>
            <a:endParaRPr lang="es-ES" sz="3600" b="1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768205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90e2beaf-a6a6-43a1-8e09-1cde774706bb">
      <UserInfo>
        <DisplayName>Juzgado 06 Administrativo - Sucre - Sincelejo</DisplayName>
        <AccountId>19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48F95F53263354EB3F79DE78654A8F0" ma:contentTypeVersion="6" ma:contentTypeDescription="Crear nuevo documento." ma:contentTypeScope="" ma:versionID="bba0383b919b14c702b40473a058da92">
  <xsd:schema xmlns:xsd="http://www.w3.org/2001/XMLSchema" xmlns:xs="http://www.w3.org/2001/XMLSchema" xmlns:p="http://schemas.microsoft.com/office/2006/metadata/properties" xmlns:ns2="aa38eb3c-ea3d-4744-aa67-8f23cb61538d" xmlns:ns3="90e2beaf-a6a6-43a1-8e09-1cde774706bb" targetNamespace="http://schemas.microsoft.com/office/2006/metadata/properties" ma:root="true" ma:fieldsID="1e801c746f191ce042f420d3e3e4c8c7" ns2:_="" ns3:_="">
    <xsd:import namespace="aa38eb3c-ea3d-4744-aa67-8f23cb61538d"/>
    <xsd:import namespace="90e2beaf-a6a6-43a1-8e09-1cde774706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38eb3c-ea3d-4744-aa67-8f23cb61538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e2beaf-a6a6-43a1-8e09-1cde774706b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5361285-0C08-4EAD-89C1-BB06B7305CB6}">
  <ds:schemaRefs>
    <ds:schemaRef ds:uri="http://schemas.microsoft.com/office/infopath/2007/PartnerControls"/>
    <ds:schemaRef ds:uri="http://schemas.microsoft.com/office/2006/documentManagement/types"/>
    <ds:schemaRef ds:uri="90e2beaf-a6a6-43a1-8e09-1cde774706bb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purl.org/dc/elements/1.1/"/>
    <ds:schemaRef ds:uri="aa38eb3c-ea3d-4744-aa67-8f23cb61538d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8B9B08F-3670-48E7-A85D-6414BFB738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a38eb3c-ea3d-4744-aa67-8f23cb61538d"/>
    <ds:schemaRef ds:uri="90e2beaf-a6a6-43a1-8e09-1cde774706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7C40FFF-06A9-43EC-ACB8-E1D00DE79EC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822</Words>
  <Application>Microsoft Office PowerPoint</Application>
  <PresentationFormat>Panorámica</PresentationFormat>
  <Paragraphs>108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Century Gothic</vt:lpstr>
      <vt:lpstr>Office Theme</vt:lpstr>
      <vt:lpstr>Presentación de PowerPoint</vt:lpstr>
      <vt:lpstr>TERMINOS JUDICIALES </vt:lpstr>
      <vt:lpstr>HORARIO EN SEDES JUDICIALES </vt:lpstr>
      <vt:lpstr>ATENCION AL USUARIO</vt:lpstr>
      <vt:lpstr>INGRESO A SEDES JUDICIALES</vt:lpstr>
      <vt:lpstr>HORARIO DE INGRESO A USUARIOS</vt:lpstr>
      <vt:lpstr>CORREOS ELECTRONICOS DE  ABOGADOS Y PARTES</vt:lpstr>
      <vt:lpstr>RECIBO DE DOCUMENTOS</vt:lpstr>
      <vt:lpstr>TUTELAS Y DEMANDAS ORDINARIAS PRESENTACION</vt:lpstr>
      <vt:lpstr>RECIBO DE CORRESPONDENCIA FISICA</vt:lpstr>
      <vt:lpstr>DEBERES ESPECIALES  DE LAS PARTES Y SUS APODERADOS</vt:lpstr>
      <vt:lpstr>CORREOS ELECTRONICOS DE JUZGADOS</vt:lpstr>
      <vt:lpstr>INFORMACION DISPONIBLE EN LA WEB</vt:lpstr>
      <vt:lpstr>EXPEDIENTES</vt:lpstr>
      <vt:lpstr>EXPEDIENTE DIGITAL</vt:lpstr>
      <vt:lpstr>AUDIENCIAS VIRTUALES</vt:lpstr>
      <vt:lpstr>NORMAS ESPECIALES  COVID 19/2020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Caleb</dc:creator>
  <cp:lastModifiedBy>j7adtivo-2</cp:lastModifiedBy>
  <cp:revision>1</cp:revision>
  <dcterms:created xsi:type="dcterms:W3CDTF">2020-06-26T16:57:06Z</dcterms:created>
  <dcterms:modified xsi:type="dcterms:W3CDTF">2020-07-07T14:54:20Z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0x010100D48F95F53263354EB3F79DE78654A8F0</vt:lpwstr>
  </property>
</Properties>
</file>