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  <p:sldId id="264" r:id="rId7"/>
    <p:sldId id="263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0C766-6406-4564-85E5-FAD203993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25740B-6FCF-4A88-8CFF-FCC338A2B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079415-39A3-4244-B82F-9A9D7CCB6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FB9E-EFAB-47E3-A12F-2ED2281E1AF5}" type="datetimeFigureOut">
              <a:rPr lang="es-CO" smtClean="0"/>
              <a:t>14/07/2023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9B2A00-23F7-4DAE-A639-A892522C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D7B97-1A89-47D0-BA01-A2E41D1B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3C2-98D3-4902-A868-5217B38F3C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014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E3CAB2-C5B0-4466-A9EF-184C314D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105177-ABBB-43C2-8401-14A2D7FE3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5D4D5E-7E52-46C2-84AC-2370F88D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FB9E-EFAB-47E3-A12F-2ED2281E1AF5}" type="datetimeFigureOut">
              <a:rPr lang="es-CO" smtClean="0"/>
              <a:t>14/07/2023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AD9AF4-2443-43FD-9B7E-354DE87A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14FBC8-EAAC-4E25-82F2-962C0655D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3C2-98D3-4902-A868-5217B38F3C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667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A0D53A-FC0B-404D-A97F-2641E1DC4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9B4CA9-70D9-4690-949A-37AA3051C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3A4338-8A9A-46AC-8D69-321304E85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FB9E-EFAB-47E3-A12F-2ED2281E1AF5}" type="datetimeFigureOut">
              <a:rPr lang="es-CO" smtClean="0"/>
              <a:t>14/07/2023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DBD4B1-C70E-43F9-9C1E-A6A6E3EEE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5ABD2C-1E43-4A1F-A5B4-50D99DDA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3C2-98D3-4902-A868-5217B38F3C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984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D56F1D-15B8-42D2-8EC5-D5F6CA5C3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49121-481A-4284-9196-3699EC78F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8C03C6-E376-4E0B-976A-E5D9BECE3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FB9E-EFAB-47E3-A12F-2ED2281E1AF5}" type="datetimeFigureOut">
              <a:rPr lang="es-CO" smtClean="0"/>
              <a:t>14/07/2023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25C9A-BBF8-4C8F-AD18-83DCA9D7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4E3228-BCE7-4FA2-BC46-A798A199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3C2-98D3-4902-A868-5217B38F3C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960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99846-8708-4A08-9DB8-DF1F31A8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71550C-7DFA-4553-84B8-94CF99555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6DA5CF-E714-410C-8DB0-F29013E95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FB9E-EFAB-47E3-A12F-2ED2281E1AF5}" type="datetimeFigureOut">
              <a:rPr lang="es-CO" smtClean="0"/>
              <a:t>14/07/2023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7D5146-F1DA-470B-B349-B90FA8B82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D9AC6B-6121-4D6B-883B-67C1AAF4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3C2-98D3-4902-A868-5217B38F3C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382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46C92-9D24-4DD0-A94F-971FD1E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3EDE35-DE48-4C12-A2E6-714B1C47A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3765E8-F6C8-4BBA-B8A6-F762ADBC4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A090F6-D20D-4EE3-8A49-03D579F94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FB9E-EFAB-47E3-A12F-2ED2281E1AF5}" type="datetimeFigureOut">
              <a:rPr lang="es-CO" smtClean="0"/>
              <a:t>14/07/2023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8C5796-73FA-4F4B-8068-5DEDD612B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6D3B51-F88D-48A2-BA1C-0D25D338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3C2-98D3-4902-A868-5217B38F3C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953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BD267-CF87-472A-B5F4-D83441E6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030D3D-A451-4AFE-9E6D-2CBFD4F08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2EF317-8225-4FD9-BB1D-0CC3A7665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6E7D53-BA7A-453B-A4B3-E2DD175C2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18EC30F-CB50-490D-AA0A-D23A4007B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7B2311-F323-427E-9097-F4DCD3FE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FB9E-EFAB-47E3-A12F-2ED2281E1AF5}" type="datetimeFigureOut">
              <a:rPr lang="es-CO" smtClean="0"/>
              <a:t>14/07/2023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9252B53-6C86-4742-9BC0-76C7D09C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EA8985E-E2B5-4903-B45F-5815FB51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3C2-98D3-4902-A868-5217B38F3C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495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B7F7E-F432-424F-82E6-A03C45B4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064BE4-F9E6-47FE-9182-5A31B901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FB9E-EFAB-47E3-A12F-2ED2281E1AF5}" type="datetimeFigureOut">
              <a:rPr lang="es-CO" smtClean="0"/>
              <a:t>14/07/2023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09818A-A74B-408F-B83E-9E7840778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EA4A1B-B162-4D20-8036-F47EAE71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3C2-98D3-4902-A868-5217B38F3C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592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608E2F5-4F6F-4D50-94F8-6AC72359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FB9E-EFAB-47E3-A12F-2ED2281E1AF5}" type="datetimeFigureOut">
              <a:rPr lang="es-CO" smtClean="0"/>
              <a:t>14/07/2023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91190A-BE0F-41E2-A211-9802552E8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694D2A2-4973-4F62-A91B-5B667109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3C2-98D3-4902-A868-5217B38F3C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460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3E91D-BA76-429E-9C74-B5544DD7F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9052CB-746B-495A-BD02-738223D2B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C8B2E5-C977-4EFD-8A99-B58222606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2866B-34DD-4C5C-ACEC-166E96E29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FB9E-EFAB-47E3-A12F-2ED2281E1AF5}" type="datetimeFigureOut">
              <a:rPr lang="es-CO" smtClean="0"/>
              <a:t>14/07/2023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1F8639-FE32-47B4-8226-FE4E42E3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EFB707-D242-448D-BD65-6F9AA682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3C2-98D3-4902-A868-5217B38F3C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791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CEBA6-0BF3-4C7C-A758-CA34058E2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6F3A3A-44E2-42ED-A734-C19A576DC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5460ED-7CD6-4ADB-9794-F4FF05B24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F707B3-A23A-45CB-BF40-C9F4DAAF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FB9E-EFAB-47E3-A12F-2ED2281E1AF5}" type="datetimeFigureOut">
              <a:rPr lang="es-CO" smtClean="0"/>
              <a:t>14/07/2023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6C66AD-9EAD-4534-8933-8E207FD75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E9FD99-646D-47E1-B59A-FE436654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A3C2-98D3-4902-A868-5217B38F3C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59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B635D18-BD6A-4100-BEE3-96451D8AC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970182-134D-4AA8-B477-61F1E1D5C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9B2648-3E32-4ED6-9791-F0A2046BA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BFB9E-EFAB-47E3-A12F-2ED2281E1AF5}" type="datetimeFigureOut">
              <a:rPr lang="es-CO" smtClean="0"/>
              <a:t>14/07/2023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E621D0-42A0-42F6-A81A-F9B96C06E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8962C4-C3CB-445A-B329-9CDC1DC7A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4A3C2-98D3-4902-A868-5217B38F3C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716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12717195-3FD5-46F0-B719-0E0B14A63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01" y="5173513"/>
            <a:ext cx="1777222" cy="390525"/>
          </a:xfrm>
          <a:prstGeom prst="rect">
            <a:avLst/>
          </a:prstGeom>
        </p:spPr>
      </p:pic>
      <p:sp>
        <p:nvSpPr>
          <p:cNvPr id="10" name="Freeform 11">
            <a:extLst>
              <a:ext uri="{FF2B5EF4-FFF2-40B4-BE49-F238E27FC236}">
                <a16:creationId xmlns:a16="http://schemas.microsoft.com/office/drawing/2014/main" id="{133DF540-6A43-4954-991E-3C06B8336174}"/>
              </a:ext>
            </a:extLst>
          </p:cNvPr>
          <p:cNvSpPr>
            <a:spLocks/>
          </p:cNvSpPr>
          <p:nvPr/>
        </p:nvSpPr>
        <p:spPr bwMode="auto">
          <a:xfrm>
            <a:off x="3238500" y="0"/>
            <a:ext cx="8953500" cy="6858000"/>
          </a:xfrm>
          <a:custGeom>
            <a:avLst/>
            <a:gdLst>
              <a:gd name="T0" fmla="+- 0 7213 7213"/>
              <a:gd name="T1" fmla="*/ T0 w 10309"/>
              <a:gd name="T2" fmla="+- 0 7165 3412"/>
              <a:gd name="T3" fmla="*/ 7165 h 3753"/>
              <a:gd name="T4" fmla="+- 0 17521 7213"/>
              <a:gd name="T5" fmla="*/ T4 w 10309"/>
              <a:gd name="T6" fmla="+- 0 7165 3412"/>
              <a:gd name="T7" fmla="*/ 7165 h 3753"/>
              <a:gd name="T8" fmla="+- 0 17521 7213"/>
              <a:gd name="T9" fmla="*/ T8 w 10309"/>
              <a:gd name="T10" fmla="+- 0 3412 3412"/>
              <a:gd name="T11" fmla="*/ 3412 h 3753"/>
              <a:gd name="T12" fmla="+- 0 7213 7213"/>
              <a:gd name="T13" fmla="*/ T12 w 10309"/>
              <a:gd name="T14" fmla="+- 0 3412 3412"/>
              <a:gd name="T15" fmla="*/ 3412 h 3753"/>
              <a:gd name="T16" fmla="+- 0 7213 7213"/>
              <a:gd name="T17" fmla="*/ T16 w 10309"/>
              <a:gd name="T18" fmla="+- 0 7165 3412"/>
              <a:gd name="T19" fmla="*/ 7165 h 375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309" h="3753">
                <a:moveTo>
                  <a:pt x="0" y="3753"/>
                </a:moveTo>
                <a:lnTo>
                  <a:pt x="10308" y="3753"/>
                </a:lnTo>
                <a:lnTo>
                  <a:pt x="10308" y="0"/>
                </a:lnTo>
                <a:lnTo>
                  <a:pt x="0" y="0"/>
                </a:lnTo>
                <a:lnTo>
                  <a:pt x="0" y="3753"/>
                </a:lnTo>
                <a:close/>
              </a:path>
            </a:pathLst>
          </a:custGeom>
          <a:solidFill>
            <a:srgbClr val="E6EA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B7B4325-5864-4BA7-8D88-37CE5EA1B2D7}"/>
              </a:ext>
            </a:extLst>
          </p:cNvPr>
          <p:cNvGrpSpPr/>
          <p:nvPr/>
        </p:nvGrpSpPr>
        <p:grpSpPr>
          <a:xfrm>
            <a:off x="5894717" y="5892543"/>
            <a:ext cx="6297283" cy="965457"/>
            <a:chOff x="4399472" y="3690548"/>
            <a:chExt cx="6297283" cy="96545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BB8F315D-8F02-42A1-92CD-5FEA3851F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558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C4939360-6F98-4795-871B-AECB56E502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496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C3A2E4C1-D820-4C6A-A589-96C90663D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321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85A1C112-C534-42DF-B38C-E4EF91AEA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146" y="3690548"/>
              <a:ext cx="1243012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98BBF893-53BD-4EC8-A16C-A4174D8AC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5146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>
              <a:extLst>
                <a:ext uri="{FF2B5EF4-FFF2-40B4-BE49-F238E27FC236}">
                  <a16:creationId xmlns:a16="http://schemas.microsoft.com/office/drawing/2014/main" id="{39DB9692-285E-41FF-948B-D0C2DD5C62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6971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" name="Picture 1">
              <a:extLst>
                <a:ext uri="{FF2B5EF4-FFF2-40B4-BE49-F238E27FC236}">
                  <a16:creationId xmlns:a16="http://schemas.microsoft.com/office/drawing/2014/main" id="{6430D019-C642-464A-B868-4A01065FF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739" y="3851923"/>
              <a:ext cx="504825" cy="504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02665896-8FCC-461C-8703-803284E0C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472" y="4471339"/>
              <a:ext cx="629728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584825" algn="l"/>
                  <a:tab pos="7513638" algn="l"/>
                  <a:tab pos="8737600" algn="l"/>
                </a:tabLst>
              </a:pPr>
              <a:r>
                <a:rPr kumimoji="0" lang="en-US" altLang="es-CO" sz="600" b="0" i="0" u="none" strike="noStrike" cap="none" normalizeH="0" baseline="0" dirty="0">
                  <a:ln>
                    <a:noFill/>
                  </a:ln>
                  <a:solidFill>
                    <a:srgbClr val="0184C7"/>
                  </a:solidFill>
                  <a:effectLst/>
                  <a:latin typeface="Arial" panose="020B0604020202020204" pitchFamily="34" charset="0"/>
                  <a:ea typeface="Arial Narrow" panose="020B0606020202030204" pitchFamily="34" charset="0"/>
                  <a:cs typeface="Times New Roman" panose="02020603050405020304" pitchFamily="18" charset="0"/>
                </a:rPr>
                <a:t>5781-1           SA-CER-551308    ST-CER955060    SI CER9669331     SGA-2000495                                    CP-CER-PB0655    RJ-CER855787</a:t>
              </a:r>
              <a:endParaRPr kumimoji="0" lang="en-US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7AB6C567-F36B-4E14-B2B3-ECDB425352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5750" y="18528"/>
            <a:ext cx="4286250" cy="9239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DE93EEA-919A-48C6-A9B6-18C3A2A2FD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3238500" cy="140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2B5EEF4-E417-4E3B-BCF3-1C058568B0EC}"/>
              </a:ext>
            </a:extLst>
          </p:cNvPr>
          <p:cNvSpPr txBox="1"/>
          <p:nvPr/>
        </p:nvSpPr>
        <p:spPr>
          <a:xfrm>
            <a:off x="198409" y="5451894"/>
            <a:ext cx="2044459" cy="52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000" dirty="0">
                <a:latin typeface="Constantia" panose="02030602050306030303" pitchFamily="18" charset="0"/>
              </a:rPr>
              <a:t>🌐  www.ramajudicial.gov.co</a:t>
            </a:r>
          </a:p>
          <a:p>
            <a:pPr>
              <a:lnSpc>
                <a:spcPct val="150000"/>
              </a:lnSpc>
            </a:pPr>
            <a:r>
              <a:rPr lang="es-CO" sz="1000" dirty="0">
                <a:latin typeface="Constantia" panose="02030602050306030303" pitchFamily="18" charset="0"/>
              </a:rPr>
              <a:t> 📍   Carrera 12 No.15-20</a:t>
            </a:r>
            <a:endParaRPr lang="es-ES" sz="1000" dirty="0">
              <a:latin typeface="Constantia" panose="02030602050306030303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84B109D-9D41-4BD2-BDC1-E94780E619E1}"/>
              </a:ext>
            </a:extLst>
          </p:cNvPr>
          <p:cNvSpPr txBox="1"/>
          <p:nvPr/>
        </p:nvSpPr>
        <p:spPr>
          <a:xfrm>
            <a:off x="4832589" y="2034316"/>
            <a:ext cx="6146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POLÍTICA DE CALIDAD</a:t>
            </a:r>
            <a:endParaRPr lang="es-CO" sz="7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5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1">
            <a:extLst>
              <a:ext uri="{FF2B5EF4-FFF2-40B4-BE49-F238E27FC236}">
                <a16:creationId xmlns:a16="http://schemas.microsoft.com/office/drawing/2014/main" id="{133DF540-6A43-4954-991E-3C06B8336174}"/>
              </a:ext>
            </a:extLst>
          </p:cNvPr>
          <p:cNvSpPr>
            <a:spLocks/>
          </p:cNvSpPr>
          <p:nvPr/>
        </p:nvSpPr>
        <p:spPr bwMode="auto">
          <a:xfrm>
            <a:off x="3238500" y="0"/>
            <a:ext cx="8953500" cy="6858000"/>
          </a:xfrm>
          <a:custGeom>
            <a:avLst/>
            <a:gdLst>
              <a:gd name="T0" fmla="+- 0 7213 7213"/>
              <a:gd name="T1" fmla="*/ T0 w 10309"/>
              <a:gd name="T2" fmla="+- 0 7165 3412"/>
              <a:gd name="T3" fmla="*/ 7165 h 3753"/>
              <a:gd name="T4" fmla="+- 0 17521 7213"/>
              <a:gd name="T5" fmla="*/ T4 w 10309"/>
              <a:gd name="T6" fmla="+- 0 7165 3412"/>
              <a:gd name="T7" fmla="*/ 7165 h 3753"/>
              <a:gd name="T8" fmla="+- 0 17521 7213"/>
              <a:gd name="T9" fmla="*/ T8 w 10309"/>
              <a:gd name="T10" fmla="+- 0 3412 3412"/>
              <a:gd name="T11" fmla="*/ 3412 h 3753"/>
              <a:gd name="T12" fmla="+- 0 7213 7213"/>
              <a:gd name="T13" fmla="*/ T12 w 10309"/>
              <a:gd name="T14" fmla="+- 0 3412 3412"/>
              <a:gd name="T15" fmla="*/ 3412 h 3753"/>
              <a:gd name="T16" fmla="+- 0 7213 7213"/>
              <a:gd name="T17" fmla="*/ T16 w 10309"/>
              <a:gd name="T18" fmla="+- 0 7165 3412"/>
              <a:gd name="T19" fmla="*/ 7165 h 375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309" h="3753">
                <a:moveTo>
                  <a:pt x="0" y="3753"/>
                </a:moveTo>
                <a:lnTo>
                  <a:pt x="10308" y="3753"/>
                </a:lnTo>
                <a:lnTo>
                  <a:pt x="10308" y="0"/>
                </a:lnTo>
                <a:lnTo>
                  <a:pt x="0" y="0"/>
                </a:lnTo>
                <a:lnTo>
                  <a:pt x="0" y="3753"/>
                </a:lnTo>
                <a:close/>
              </a:path>
            </a:pathLst>
          </a:custGeom>
          <a:solidFill>
            <a:srgbClr val="E6EA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B7B4325-5864-4BA7-8D88-37CE5EA1B2D7}"/>
              </a:ext>
            </a:extLst>
          </p:cNvPr>
          <p:cNvGrpSpPr/>
          <p:nvPr/>
        </p:nvGrpSpPr>
        <p:grpSpPr>
          <a:xfrm>
            <a:off x="5894717" y="5892543"/>
            <a:ext cx="6297283" cy="965457"/>
            <a:chOff x="4399472" y="3690548"/>
            <a:chExt cx="6297283" cy="96545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BB8F315D-8F02-42A1-92CD-5FEA3851F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558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C4939360-6F98-4795-871B-AECB56E502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496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C3A2E4C1-D820-4C6A-A589-96C90663D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321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85A1C112-C534-42DF-B38C-E4EF91AEA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146" y="3690548"/>
              <a:ext cx="1243012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98BBF893-53BD-4EC8-A16C-A4174D8AC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5146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>
              <a:extLst>
                <a:ext uri="{FF2B5EF4-FFF2-40B4-BE49-F238E27FC236}">
                  <a16:creationId xmlns:a16="http://schemas.microsoft.com/office/drawing/2014/main" id="{39DB9692-285E-41FF-948B-D0C2DD5C62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6971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" name="Picture 1">
              <a:extLst>
                <a:ext uri="{FF2B5EF4-FFF2-40B4-BE49-F238E27FC236}">
                  <a16:creationId xmlns:a16="http://schemas.microsoft.com/office/drawing/2014/main" id="{6430D019-C642-464A-B868-4A01065FF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739" y="3851923"/>
              <a:ext cx="504825" cy="504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02665896-8FCC-461C-8703-803284E0C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472" y="4471339"/>
              <a:ext cx="629728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584825" algn="l"/>
                  <a:tab pos="7513638" algn="l"/>
                  <a:tab pos="8737600" algn="l"/>
                </a:tabLst>
              </a:pPr>
              <a:r>
                <a:rPr kumimoji="0" lang="en-US" altLang="es-CO" sz="600" b="0" i="0" u="none" strike="noStrike" cap="none" normalizeH="0" baseline="0" dirty="0">
                  <a:ln>
                    <a:noFill/>
                  </a:ln>
                  <a:solidFill>
                    <a:srgbClr val="0184C7"/>
                  </a:solidFill>
                  <a:effectLst/>
                  <a:latin typeface="Arial" panose="020B0604020202020204" pitchFamily="34" charset="0"/>
                  <a:ea typeface="Arial Narrow" panose="020B0606020202030204" pitchFamily="34" charset="0"/>
                  <a:cs typeface="Times New Roman" panose="02020603050405020304" pitchFamily="18" charset="0"/>
                </a:rPr>
                <a:t>5781-1           SA-CER-551308    ST-CER955060    SI CER9669331     SGA-2000495                                    CP-CER-PB0655    RJ-CER855787</a:t>
              </a:r>
              <a:endParaRPr kumimoji="0" lang="en-US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7AB6C567-F36B-4E14-B2B3-ECDB425352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5750" y="18528"/>
            <a:ext cx="4286250" cy="9239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DE93EEA-919A-48C6-A9B6-18C3A2A2FD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3238500" cy="14001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0A489BA-6B34-4DAD-BFB1-4E74141949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668" y="5649106"/>
            <a:ext cx="1361880" cy="737324"/>
          </a:xfrm>
          <a:prstGeom prst="rect">
            <a:avLst/>
          </a:prstGeom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CFC0BD9E-57B9-4663-9F7C-88A0F10E0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429" y="929872"/>
            <a:ext cx="5648325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8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1">
            <a:extLst>
              <a:ext uri="{FF2B5EF4-FFF2-40B4-BE49-F238E27FC236}">
                <a16:creationId xmlns:a16="http://schemas.microsoft.com/office/drawing/2014/main" id="{133DF540-6A43-4954-991E-3C06B8336174}"/>
              </a:ext>
            </a:extLst>
          </p:cNvPr>
          <p:cNvSpPr>
            <a:spLocks/>
          </p:cNvSpPr>
          <p:nvPr/>
        </p:nvSpPr>
        <p:spPr bwMode="auto">
          <a:xfrm>
            <a:off x="3238500" y="0"/>
            <a:ext cx="8953500" cy="6858000"/>
          </a:xfrm>
          <a:custGeom>
            <a:avLst/>
            <a:gdLst>
              <a:gd name="T0" fmla="+- 0 7213 7213"/>
              <a:gd name="T1" fmla="*/ T0 w 10309"/>
              <a:gd name="T2" fmla="+- 0 7165 3412"/>
              <a:gd name="T3" fmla="*/ 7165 h 3753"/>
              <a:gd name="T4" fmla="+- 0 17521 7213"/>
              <a:gd name="T5" fmla="*/ T4 w 10309"/>
              <a:gd name="T6" fmla="+- 0 7165 3412"/>
              <a:gd name="T7" fmla="*/ 7165 h 3753"/>
              <a:gd name="T8" fmla="+- 0 17521 7213"/>
              <a:gd name="T9" fmla="*/ T8 w 10309"/>
              <a:gd name="T10" fmla="+- 0 3412 3412"/>
              <a:gd name="T11" fmla="*/ 3412 h 3753"/>
              <a:gd name="T12" fmla="+- 0 7213 7213"/>
              <a:gd name="T13" fmla="*/ T12 w 10309"/>
              <a:gd name="T14" fmla="+- 0 3412 3412"/>
              <a:gd name="T15" fmla="*/ 3412 h 3753"/>
              <a:gd name="T16" fmla="+- 0 7213 7213"/>
              <a:gd name="T17" fmla="*/ T16 w 10309"/>
              <a:gd name="T18" fmla="+- 0 7165 3412"/>
              <a:gd name="T19" fmla="*/ 7165 h 375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309" h="3753">
                <a:moveTo>
                  <a:pt x="0" y="3753"/>
                </a:moveTo>
                <a:lnTo>
                  <a:pt x="10308" y="3753"/>
                </a:lnTo>
                <a:lnTo>
                  <a:pt x="10308" y="0"/>
                </a:lnTo>
                <a:lnTo>
                  <a:pt x="0" y="0"/>
                </a:lnTo>
                <a:lnTo>
                  <a:pt x="0" y="3753"/>
                </a:lnTo>
                <a:close/>
              </a:path>
            </a:pathLst>
          </a:custGeom>
          <a:solidFill>
            <a:srgbClr val="E6EA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B7B4325-5864-4BA7-8D88-37CE5EA1B2D7}"/>
              </a:ext>
            </a:extLst>
          </p:cNvPr>
          <p:cNvGrpSpPr/>
          <p:nvPr/>
        </p:nvGrpSpPr>
        <p:grpSpPr>
          <a:xfrm>
            <a:off x="5894717" y="5892543"/>
            <a:ext cx="6297283" cy="965457"/>
            <a:chOff x="4399472" y="3690548"/>
            <a:chExt cx="6297283" cy="96545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BB8F315D-8F02-42A1-92CD-5FEA3851F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558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C4939360-6F98-4795-871B-AECB56E502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496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C3A2E4C1-D820-4C6A-A589-96C90663D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321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85A1C112-C534-42DF-B38C-E4EF91AEA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146" y="3690548"/>
              <a:ext cx="1243012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98BBF893-53BD-4EC8-A16C-A4174D8AC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5146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>
              <a:extLst>
                <a:ext uri="{FF2B5EF4-FFF2-40B4-BE49-F238E27FC236}">
                  <a16:creationId xmlns:a16="http://schemas.microsoft.com/office/drawing/2014/main" id="{39DB9692-285E-41FF-948B-D0C2DD5C62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6971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" name="Picture 1">
              <a:extLst>
                <a:ext uri="{FF2B5EF4-FFF2-40B4-BE49-F238E27FC236}">
                  <a16:creationId xmlns:a16="http://schemas.microsoft.com/office/drawing/2014/main" id="{6430D019-C642-464A-B868-4A01065FF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739" y="3851923"/>
              <a:ext cx="504825" cy="504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02665896-8FCC-461C-8703-803284E0C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472" y="4471339"/>
              <a:ext cx="629728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584825" algn="l"/>
                  <a:tab pos="7513638" algn="l"/>
                  <a:tab pos="8737600" algn="l"/>
                </a:tabLst>
              </a:pPr>
              <a:r>
                <a:rPr kumimoji="0" lang="en-US" altLang="es-CO" sz="600" b="0" i="0" u="none" strike="noStrike" cap="none" normalizeH="0" baseline="0" dirty="0">
                  <a:ln>
                    <a:noFill/>
                  </a:ln>
                  <a:solidFill>
                    <a:srgbClr val="0184C7"/>
                  </a:solidFill>
                  <a:effectLst/>
                  <a:latin typeface="Arial" panose="020B0604020202020204" pitchFamily="34" charset="0"/>
                  <a:ea typeface="Arial Narrow" panose="020B0606020202030204" pitchFamily="34" charset="0"/>
                  <a:cs typeface="Times New Roman" panose="02020603050405020304" pitchFamily="18" charset="0"/>
                </a:rPr>
                <a:t>5781-1           SA-CER-551308    ST-CER955060    SI CER9669331     SGA-2000495                                    CP-CER-PB0655    RJ-CER855787</a:t>
              </a:r>
              <a:endParaRPr kumimoji="0" lang="en-US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7AB6C567-F36B-4E14-B2B3-ECDB425352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5750" y="18528"/>
            <a:ext cx="4286250" cy="9239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DE93EEA-919A-48C6-A9B6-18C3A2A2FD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3238500" cy="1400175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86BDFE2B-885A-4C0C-8608-7442F19D5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891" y="1177377"/>
            <a:ext cx="67437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0A489BA-6B34-4DAD-BFB1-4E74141949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668" y="5649106"/>
            <a:ext cx="1361880" cy="73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1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1">
            <a:extLst>
              <a:ext uri="{FF2B5EF4-FFF2-40B4-BE49-F238E27FC236}">
                <a16:creationId xmlns:a16="http://schemas.microsoft.com/office/drawing/2014/main" id="{133DF540-6A43-4954-991E-3C06B8336174}"/>
              </a:ext>
            </a:extLst>
          </p:cNvPr>
          <p:cNvSpPr>
            <a:spLocks/>
          </p:cNvSpPr>
          <p:nvPr/>
        </p:nvSpPr>
        <p:spPr bwMode="auto">
          <a:xfrm>
            <a:off x="3238500" y="0"/>
            <a:ext cx="8953500" cy="6858000"/>
          </a:xfrm>
          <a:custGeom>
            <a:avLst/>
            <a:gdLst>
              <a:gd name="T0" fmla="+- 0 7213 7213"/>
              <a:gd name="T1" fmla="*/ T0 w 10309"/>
              <a:gd name="T2" fmla="+- 0 7165 3412"/>
              <a:gd name="T3" fmla="*/ 7165 h 3753"/>
              <a:gd name="T4" fmla="+- 0 17521 7213"/>
              <a:gd name="T5" fmla="*/ T4 w 10309"/>
              <a:gd name="T6" fmla="+- 0 7165 3412"/>
              <a:gd name="T7" fmla="*/ 7165 h 3753"/>
              <a:gd name="T8" fmla="+- 0 17521 7213"/>
              <a:gd name="T9" fmla="*/ T8 w 10309"/>
              <a:gd name="T10" fmla="+- 0 3412 3412"/>
              <a:gd name="T11" fmla="*/ 3412 h 3753"/>
              <a:gd name="T12" fmla="+- 0 7213 7213"/>
              <a:gd name="T13" fmla="*/ T12 w 10309"/>
              <a:gd name="T14" fmla="+- 0 3412 3412"/>
              <a:gd name="T15" fmla="*/ 3412 h 3753"/>
              <a:gd name="T16" fmla="+- 0 7213 7213"/>
              <a:gd name="T17" fmla="*/ T16 w 10309"/>
              <a:gd name="T18" fmla="+- 0 7165 3412"/>
              <a:gd name="T19" fmla="*/ 7165 h 375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309" h="3753">
                <a:moveTo>
                  <a:pt x="0" y="3753"/>
                </a:moveTo>
                <a:lnTo>
                  <a:pt x="10308" y="3753"/>
                </a:lnTo>
                <a:lnTo>
                  <a:pt x="10308" y="0"/>
                </a:lnTo>
                <a:lnTo>
                  <a:pt x="0" y="0"/>
                </a:lnTo>
                <a:lnTo>
                  <a:pt x="0" y="3753"/>
                </a:lnTo>
                <a:close/>
              </a:path>
            </a:pathLst>
          </a:custGeom>
          <a:solidFill>
            <a:srgbClr val="E6EA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B7B4325-5864-4BA7-8D88-37CE5EA1B2D7}"/>
              </a:ext>
            </a:extLst>
          </p:cNvPr>
          <p:cNvGrpSpPr/>
          <p:nvPr/>
        </p:nvGrpSpPr>
        <p:grpSpPr>
          <a:xfrm>
            <a:off x="5894717" y="5892543"/>
            <a:ext cx="6297283" cy="965457"/>
            <a:chOff x="4399472" y="3690548"/>
            <a:chExt cx="6297283" cy="96545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BB8F315D-8F02-42A1-92CD-5FEA3851F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558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C4939360-6F98-4795-871B-AECB56E502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496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C3A2E4C1-D820-4C6A-A589-96C90663D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321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85A1C112-C534-42DF-B38C-E4EF91AEA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146" y="3690548"/>
              <a:ext cx="1243012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98BBF893-53BD-4EC8-A16C-A4174D8AC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5146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>
              <a:extLst>
                <a:ext uri="{FF2B5EF4-FFF2-40B4-BE49-F238E27FC236}">
                  <a16:creationId xmlns:a16="http://schemas.microsoft.com/office/drawing/2014/main" id="{39DB9692-285E-41FF-948B-D0C2DD5C62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6971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" name="Picture 1">
              <a:extLst>
                <a:ext uri="{FF2B5EF4-FFF2-40B4-BE49-F238E27FC236}">
                  <a16:creationId xmlns:a16="http://schemas.microsoft.com/office/drawing/2014/main" id="{6430D019-C642-464A-B868-4A01065FF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739" y="3851923"/>
              <a:ext cx="504825" cy="504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02665896-8FCC-461C-8703-803284E0C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472" y="4471339"/>
              <a:ext cx="629728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584825" algn="l"/>
                  <a:tab pos="7513638" algn="l"/>
                  <a:tab pos="8737600" algn="l"/>
                </a:tabLst>
              </a:pPr>
              <a:r>
                <a:rPr kumimoji="0" lang="en-US" altLang="es-CO" sz="600" b="0" i="0" u="none" strike="noStrike" cap="none" normalizeH="0" baseline="0" dirty="0">
                  <a:ln>
                    <a:noFill/>
                  </a:ln>
                  <a:solidFill>
                    <a:srgbClr val="0184C7"/>
                  </a:solidFill>
                  <a:effectLst/>
                  <a:latin typeface="Arial" panose="020B0604020202020204" pitchFamily="34" charset="0"/>
                  <a:ea typeface="Arial Narrow" panose="020B0606020202030204" pitchFamily="34" charset="0"/>
                  <a:cs typeface="Times New Roman" panose="02020603050405020304" pitchFamily="18" charset="0"/>
                </a:rPr>
                <a:t>5781-1           SA-CER-551308    ST-CER955060    SI CER9669331     SGA-2000495                                    CP-CER-PB0655    RJ-CER855787</a:t>
              </a:r>
              <a:endParaRPr kumimoji="0" lang="en-US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7AB6C567-F36B-4E14-B2B3-ECDB425352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5750" y="18528"/>
            <a:ext cx="4286250" cy="9239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DE93EEA-919A-48C6-A9B6-18C3A2A2FD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3238500" cy="14001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0A489BA-6B34-4DAD-BFB1-4E74141949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668" y="5649106"/>
            <a:ext cx="1361880" cy="737324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7FE389CB-522E-47B8-8B7F-CA3F36DD9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142" y="902329"/>
            <a:ext cx="8406216" cy="486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88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1">
            <a:extLst>
              <a:ext uri="{FF2B5EF4-FFF2-40B4-BE49-F238E27FC236}">
                <a16:creationId xmlns:a16="http://schemas.microsoft.com/office/drawing/2014/main" id="{133DF540-6A43-4954-991E-3C06B8336174}"/>
              </a:ext>
            </a:extLst>
          </p:cNvPr>
          <p:cNvSpPr>
            <a:spLocks/>
          </p:cNvSpPr>
          <p:nvPr/>
        </p:nvSpPr>
        <p:spPr bwMode="auto">
          <a:xfrm>
            <a:off x="3238500" y="0"/>
            <a:ext cx="8953500" cy="6858000"/>
          </a:xfrm>
          <a:custGeom>
            <a:avLst/>
            <a:gdLst>
              <a:gd name="T0" fmla="+- 0 7213 7213"/>
              <a:gd name="T1" fmla="*/ T0 w 10309"/>
              <a:gd name="T2" fmla="+- 0 7165 3412"/>
              <a:gd name="T3" fmla="*/ 7165 h 3753"/>
              <a:gd name="T4" fmla="+- 0 17521 7213"/>
              <a:gd name="T5" fmla="*/ T4 w 10309"/>
              <a:gd name="T6" fmla="+- 0 7165 3412"/>
              <a:gd name="T7" fmla="*/ 7165 h 3753"/>
              <a:gd name="T8" fmla="+- 0 17521 7213"/>
              <a:gd name="T9" fmla="*/ T8 w 10309"/>
              <a:gd name="T10" fmla="+- 0 3412 3412"/>
              <a:gd name="T11" fmla="*/ 3412 h 3753"/>
              <a:gd name="T12" fmla="+- 0 7213 7213"/>
              <a:gd name="T13" fmla="*/ T12 w 10309"/>
              <a:gd name="T14" fmla="+- 0 3412 3412"/>
              <a:gd name="T15" fmla="*/ 3412 h 3753"/>
              <a:gd name="T16" fmla="+- 0 7213 7213"/>
              <a:gd name="T17" fmla="*/ T16 w 10309"/>
              <a:gd name="T18" fmla="+- 0 7165 3412"/>
              <a:gd name="T19" fmla="*/ 7165 h 375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309" h="3753">
                <a:moveTo>
                  <a:pt x="0" y="3753"/>
                </a:moveTo>
                <a:lnTo>
                  <a:pt x="10308" y="3753"/>
                </a:lnTo>
                <a:lnTo>
                  <a:pt x="10308" y="0"/>
                </a:lnTo>
                <a:lnTo>
                  <a:pt x="0" y="0"/>
                </a:lnTo>
                <a:lnTo>
                  <a:pt x="0" y="3753"/>
                </a:lnTo>
                <a:close/>
              </a:path>
            </a:pathLst>
          </a:custGeom>
          <a:solidFill>
            <a:srgbClr val="E6EA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B7B4325-5864-4BA7-8D88-37CE5EA1B2D7}"/>
              </a:ext>
            </a:extLst>
          </p:cNvPr>
          <p:cNvGrpSpPr/>
          <p:nvPr/>
        </p:nvGrpSpPr>
        <p:grpSpPr>
          <a:xfrm>
            <a:off x="5894717" y="5892543"/>
            <a:ext cx="6297283" cy="965457"/>
            <a:chOff x="4399472" y="3690548"/>
            <a:chExt cx="6297283" cy="96545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BB8F315D-8F02-42A1-92CD-5FEA3851F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558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C4939360-6F98-4795-871B-AECB56E502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496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C3A2E4C1-D820-4C6A-A589-96C90663D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321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85A1C112-C534-42DF-B38C-E4EF91AEA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146" y="3690548"/>
              <a:ext cx="1243012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98BBF893-53BD-4EC8-A16C-A4174D8AC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5146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>
              <a:extLst>
                <a:ext uri="{FF2B5EF4-FFF2-40B4-BE49-F238E27FC236}">
                  <a16:creationId xmlns:a16="http://schemas.microsoft.com/office/drawing/2014/main" id="{39DB9692-285E-41FF-948B-D0C2DD5C62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6971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" name="Picture 1">
              <a:extLst>
                <a:ext uri="{FF2B5EF4-FFF2-40B4-BE49-F238E27FC236}">
                  <a16:creationId xmlns:a16="http://schemas.microsoft.com/office/drawing/2014/main" id="{6430D019-C642-464A-B868-4A01065FF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739" y="3851923"/>
              <a:ext cx="504825" cy="504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02665896-8FCC-461C-8703-803284E0C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472" y="4471339"/>
              <a:ext cx="629728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584825" algn="l"/>
                  <a:tab pos="7513638" algn="l"/>
                  <a:tab pos="8737600" algn="l"/>
                </a:tabLst>
              </a:pPr>
              <a:r>
                <a:rPr kumimoji="0" lang="en-US" altLang="es-CO" sz="600" b="0" i="0" u="none" strike="noStrike" cap="none" normalizeH="0" baseline="0" dirty="0">
                  <a:ln>
                    <a:noFill/>
                  </a:ln>
                  <a:solidFill>
                    <a:srgbClr val="0184C7"/>
                  </a:solidFill>
                  <a:effectLst/>
                  <a:latin typeface="Arial" panose="020B0604020202020204" pitchFamily="34" charset="0"/>
                  <a:ea typeface="Arial Narrow" panose="020B0606020202030204" pitchFamily="34" charset="0"/>
                  <a:cs typeface="Times New Roman" panose="02020603050405020304" pitchFamily="18" charset="0"/>
                </a:rPr>
                <a:t>5781-1           SA-CER-551308    ST-CER955060    SI CER9669331     SGA-2000495                                    CP-CER-PB0655    RJ-CER855787</a:t>
              </a:r>
              <a:endParaRPr kumimoji="0" lang="en-US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7AB6C567-F36B-4E14-B2B3-ECDB425352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5750" y="18528"/>
            <a:ext cx="4286250" cy="9239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DE93EEA-919A-48C6-A9B6-18C3A2A2FD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3238500" cy="14001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0A489BA-6B34-4DAD-BFB1-4E74141949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668" y="5649106"/>
            <a:ext cx="1361880" cy="737324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9BB954CB-4545-4E82-B2EB-AC02A95CD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329" y="1076405"/>
            <a:ext cx="8247841" cy="452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84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1">
            <a:extLst>
              <a:ext uri="{FF2B5EF4-FFF2-40B4-BE49-F238E27FC236}">
                <a16:creationId xmlns:a16="http://schemas.microsoft.com/office/drawing/2014/main" id="{133DF540-6A43-4954-991E-3C06B8336174}"/>
              </a:ext>
            </a:extLst>
          </p:cNvPr>
          <p:cNvSpPr>
            <a:spLocks/>
          </p:cNvSpPr>
          <p:nvPr/>
        </p:nvSpPr>
        <p:spPr bwMode="auto">
          <a:xfrm>
            <a:off x="3238500" y="0"/>
            <a:ext cx="8953500" cy="6858000"/>
          </a:xfrm>
          <a:custGeom>
            <a:avLst/>
            <a:gdLst>
              <a:gd name="T0" fmla="+- 0 7213 7213"/>
              <a:gd name="T1" fmla="*/ T0 w 10309"/>
              <a:gd name="T2" fmla="+- 0 7165 3412"/>
              <a:gd name="T3" fmla="*/ 7165 h 3753"/>
              <a:gd name="T4" fmla="+- 0 17521 7213"/>
              <a:gd name="T5" fmla="*/ T4 w 10309"/>
              <a:gd name="T6" fmla="+- 0 7165 3412"/>
              <a:gd name="T7" fmla="*/ 7165 h 3753"/>
              <a:gd name="T8" fmla="+- 0 17521 7213"/>
              <a:gd name="T9" fmla="*/ T8 w 10309"/>
              <a:gd name="T10" fmla="+- 0 3412 3412"/>
              <a:gd name="T11" fmla="*/ 3412 h 3753"/>
              <a:gd name="T12" fmla="+- 0 7213 7213"/>
              <a:gd name="T13" fmla="*/ T12 w 10309"/>
              <a:gd name="T14" fmla="+- 0 3412 3412"/>
              <a:gd name="T15" fmla="*/ 3412 h 3753"/>
              <a:gd name="T16" fmla="+- 0 7213 7213"/>
              <a:gd name="T17" fmla="*/ T16 w 10309"/>
              <a:gd name="T18" fmla="+- 0 7165 3412"/>
              <a:gd name="T19" fmla="*/ 7165 h 375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309" h="3753">
                <a:moveTo>
                  <a:pt x="0" y="3753"/>
                </a:moveTo>
                <a:lnTo>
                  <a:pt x="10308" y="3753"/>
                </a:lnTo>
                <a:lnTo>
                  <a:pt x="10308" y="0"/>
                </a:lnTo>
                <a:lnTo>
                  <a:pt x="0" y="0"/>
                </a:lnTo>
                <a:lnTo>
                  <a:pt x="0" y="3753"/>
                </a:lnTo>
                <a:close/>
              </a:path>
            </a:pathLst>
          </a:custGeom>
          <a:solidFill>
            <a:srgbClr val="E6EA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B7B4325-5864-4BA7-8D88-37CE5EA1B2D7}"/>
              </a:ext>
            </a:extLst>
          </p:cNvPr>
          <p:cNvGrpSpPr/>
          <p:nvPr/>
        </p:nvGrpSpPr>
        <p:grpSpPr>
          <a:xfrm>
            <a:off x="5894717" y="5892543"/>
            <a:ext cx="6297283" cy="965457"/>
            <a:chOff x="4399472" y="3690548"/>
            <a:chExt cx="6297283" cy="96545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BB8F315D-8F02-42A1-92CD-5FEA3851F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558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C4939360-6F98-4795-871B-AECB56E502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496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C3A2E4C1-D820-4C6A-A589-96C90663D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321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85A1C112-C534-42DF-B38C-E4EF91AEA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146" y="3690548"/>
              <a:ext cx="1243012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98BBF893-53BD-4EC8-A16C-A4174D8AC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5146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>
              <a:extLst>
                <a:ext uri="{FF2B5EF4-FFF2-40B4-BE49-F238E27FC236}">
                  <a16:creationId xmlns:a16="http://schemas.microsoft.com/office/drawing/2014/main" id="{39DB9692-285E-41FF-948B-D0C2DD5C62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6971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" name="Picture 1">
              <a:extLst>
                <a:ext uri="{FF2B5EF4-FFF2-40B4-BE49-F238E27FC236}">
                  <a16:creationId xmlns:a16="http://schemas.microsoft.com/office/drawing/2014/main" id="{6430D019-C642-464A-B868-4A01065FF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739" y="3851923"/>
              <a:ext cx="504825" cy="504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02665896-8FCC-461C-8703-803284E0C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472" y="4471339"/>
              <a:ext cx="629728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584825" algn="l"/>
                  <a:tab pos="7513638" algn="l"/>
                  <a:tab pos="8737600" algn="l"/>
                </a:tabLst>
              </a:pPr>
              <a:r>
                <a:rPr kumimoji="0" lang="en-US" altLang="es-CO" sz="600" b="0" i="0" u="none" strike="noStrike" cap="none" normalizeH="0" baseline="0" dirty="0">
                  <a:ln>
                    <a:noFill/>
                  </a:ln>
                  <a:solidFill>
                    <a:srgbClr val="0184C7"/>
                  </a:solidFill>
                  <a:effectLst/>
                  <a:latin typeface="Arial" panose="020B0604020202020204" pitchFamily="34" charset="0"/>
                  <a:ea typeface="Arial Narrow" panose="020B0606020202030204" pitchFamily="34" charset="0"/>
                  <a:cs typeface="Times New Roman" panose="02020603050405020304" pitchFamily="18" charset="0"/>
                </a:rPr>
                <a:t>5781-1           SA-CER-551308    ST-CER955060    SI CER9669331     SGA-2000495                                    CP-CER-PB0655    RJ-CER855787</a:t>
              </a:r>
              <a:endParaRPr kumimoji="0" lang="en-US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7AB6C567-F36B-4E14-B2B3-ECDB425352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5750" y="18528"/>
            <a:ext cx="4286250" cy="9239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DE93EEA-919A-48C6-A9B6-18C3A2A2FD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3238500" cy="14001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0A489BA-6B34-4DAD-BFB1-4E74141949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668" y="5649106"/>
            <a:ext cx="1361880" cy="737324"/>
          </a:xfrm>
          <a:prstGeom prst="rect">
            <a:avLst/>
          </a:prstGeom>
        </p:spPr>
      </p:pic>
      <p:pic>
        <p:nvPicPr>
          <p:cNvPr id="12290" name="Picture 2" descr="https://www.ramajudicial.gov.co/documents/8957139/22744712/Valores+CSJ.png/813a1be9-db91-4a3f-a3b6-989450d39dca?t=1627407478101">
            <a:extLst>
              <a:ext uri="{FF2B5EF4-FFF2-40B4-BE49-F238E27FC236}">
                <a16:creationId xmlns:a16="http://schemas.microsoft.com/office/drawing/2014/main" id="{CBA82721-DD8C-4C39-8AF9-F683D47BB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727" y="1031610"/>
            <a:ext cx="4704052" cy="47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8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1">
            <a:extLst>
              <a:ext uri="{FF2B5EF4-FFF2-40B4-BE49-F238E27FC236}">
                <a16:creationId xmlns:a16="http://schemas.microsoft.com/office/drawing/2014/main" id="{133DF540-6A43-4954-991E-3C06B8336174}"/>
              </a:ext>
            </a:extLst>
          </p:cNvPr>
          <p:cNvSpPr>
            <a:spLocks/>
          </p:cNvSpPr>
          <p:nvPr/>
        </p:nvSpPr>
        <p:spPr bwMode="auto">
          <a:xfrm>
            <a:off x="3238500" y="0"/>
            <a:ext cx="8953500" cy="6858000"/>
          </a:xfrm>
          <a:custGeom>
            <a:avLst/>
            <a:gdLst>
              <a:gd name="T0" fmla="+- 0 7213 7213"/>
              <a:gd name="T1" fmla="*/ T0 w 10309"/>
              <a:gd name="T2" fmla="+- 0 7165 3412"/>
              <a:gd name="T3" fmla="*/ 7165 h 3753"/>
              <a:gd name="T4" fmla="+- 0 17521 7213"/>
              <a:gd name="T5" fmla="*/ T4 w 10309"/>
              <a:gd name="T6" fmla="+- 0 7165 3412"/>
              <a:gd name="T7" fmla="*/ 7165 h 3753"/>
              <a:gd name="T8" fmla="+- 0 17521 7213"/>
              <a:gd name="T9" fmla="*/ T8 w 10309"/>
              <a:gd name="T10" fmla="+- 0 3412 3412"/>
              <a:gd name="T11" fmla="*/ 3412 h 3753"/>
              <a:gd name="T12" fmla="+- 0 7213 7213"/>
              <a:gd name="T13" fmla="*/ T12 w 10309"/>
              <a:gd name="T14" fmla="+- 0 3412 3412"/>
              <a:gd name="T15" fmla="*/ 3412 h 3753"/>
              <a:gd name="T16" fmla="+- 0 7213 7213"/>
              <a:gd name="T17" fmla="*/ T16 w 10309"/>
              <a:gd name="T18" fmla="+- 0 7165 3412"/>
              <a:gd name="T19" fmla="*/ 7165 h 375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309" h="3753">
                <a:moveTo>
                  <a:pt x="0" y="3753"/>
                </a:moveTo>
                <a:lnTo>
                  <a:pt x="10308" y="3753"/>
                </a:lnTo>
                <a:lnTo>
                  <a:pt x="10308" y="0"/>
                </a:lnTo>
                <a:lnTo>
                  <a:pt x="0" y="0"/>
                </a:lnTo>
                <a:lnTo>
                  <a:pt x="0" y="3753"/>
                </a:lnTo>
                <a:close/>
              </a:path>
            </a:pathLst>
          </a:custGeom>
          <a:solidFill>
            <a:srgbClr val="E6EA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B7B4325-5864-4BA7-8D88-37CE5EA1B2D7}"/>
              </a:ext>
            </a:extLst>
          </p:cNvPr>
          <p:cNvGrpSpPr/>
          <p:nvPr/>
        </p:nvGrpSpPr>
        <p:grpSpPr>
          <a:xfrm>
            <a:off x="5894717" y="5892543"/>
            <a:ext cx="6297283" cy="965457"/>
            <a:chOff x="4399472" y="3690548"/>
            <a:chExt cx="6297283" cy="96545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BB8F315D-8F02-42A1-92CD-5FEA3851F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558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C4939360-6F98-4795-871B-AECB56E502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496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C3A2E4C1-D820-4C6A-A589-96C90663D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321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85A1C112-C534-42DF-B38C-E4EF91AEA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146" y="3690548"/>
              <a:ext cx="1243012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98BBF893-53BD-4EC8-A16C-A4174D8AC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5146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>
              <a:extLst>
                <a:ext uri="{FF2B5EF4-FFF2-40B4-BE49-F238E27FC236}">
                  <a16:creationId xmlns:a16="http://schemas.microsoft.com/office/drawing/2014/main" id="{39DB9692-285E-41FF-948B-D0C2DD5C62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6971" y="3690548"/>
              <a:ext cx="6159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" name="Picture 1">
              <a:extLst>
                <a:ext uri="{FF2B5EF4-FFF2-40B4-BE49-F238E27FC236}">
                  <a16:creationId xmlns:a16="http://schemas.microsoft.com/office/drawing/2014/main" id="{6430D019-C642-464A-B868-4A01065FF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739" y="3851923"/>
              <a:ext cx="504825" cy="504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02665896-8FCC-461C-8703-803284E0C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472" y="4471339"/>
              <a:ext cx="629728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584825" algn="l"/>
                  <a:tab pos="7513638" algn="l"/>
                  <a:tab pos="8737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584825" algn="l"/>
                  <a:tab pos="7513638" algn="l"/>
                  <a:tab pos="8737600" algn="l"/>
                </a:tabLst>
              </a:pPr>
              <a:r>
                <a:rPr kumimoji="0" lang="en-US" altLang="es-CO" sz="600" b="0" i="0" u="none" strike="noStrike" cap="none" normalizeH="0" baseline="0" dirty="0">
                  <a:ln>
                    <a:noFill/>
                  </a:ln>
                  <a:solidFill>
                    <a:srgbClr val="0184C7"/>
                  </a:solidFill>
                  <a:effectLst/>
                  <a:latin typeface="Arial" panose="020B0604020202020204" pitchFamily="34" charset="0"/>
                  <a:ea typeface="Arial Narrow" panose="020B0606020202030204" pitchFamily="34" charset="0"/>
                  <a:cs typeface="Times New Roman" panose="02020603050405020304" pitchFamily="18" charset="0"/>
                </a:rPr>
                <a:t>5781-1           SA-CER-551308    ST-CER955060    SI CER9669331     SGA-2000495                                    CP-CER-PB0655    RJ-CER855787</a:t>
              </a:r>
              <a:endParaRPr kumimoji="0" lang="en-US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7AB6C567-F36B-4E14-B2B3-ECDB425352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5750" y="18528"/>
            <a:ext cx="4286250" cy="9239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DE93EEA-919A-48C6-A9B6-18C3A2A2FD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3238500" cy="14001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0A489BA-6B34-4DAD-BFB1-4E74141949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668" y="5649106"/>
            <a:ext cx="1361880" cy="73732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A6DB438-E8B9-4C94-BC84-FDC94E1C84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6732" y="1177216"/>
            <a:ext cx="4286250" cy="43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093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74</Words>
  <Application>Microsoft Office PowerPoint</Application>
  <PresentationFormat>Panorámica</PresentationFormat>
  <Paragraphs>10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Bahnschrift SemiBold</vt:lpstr>
      <vt:lpstr>Calibri</vt:lpstr>
      <vt:lpstr>Calibri Light</vt:lpstr>
      <vt:lpstr>Constantia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David Sarabia Fragozo</dc:creator>
  <cp:lastModifiedBy>Rafael David Sarabia Fragozo</cp:lastModifiedBy>
  <cp:revision>5</cp:revision>
  <dcterms:created xsi:type="dcterms:W3CDTF">2023-07-14T20:07:03Z</dcterms:created>
  <dcterms:modified xsi:type="dcterms:W3CDTF">2023-07-14T20:49:56Z</dcterms:modified>
</cp:coreProperties>
</file>