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734" r:id="rId3"/>
    <p:sldMasterId id="2147483738" r:id="rId4"/>
  </p:sldMasterIdLst>
  <p:notesMasterIdLst>
    <p:notesMasterId r:id="rId6"/>
  </p:notesMasterIdLst>
  <p:sldIdLst>
    <p:sldId id="319" r:id="rId5"/>
  </p:sldIdLst>
  <p:sldSz cx="12192000" cy="6858000"/>
  <p:notesSz cx="7077075" cy="90281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lando Carrillo Rodriguez" initials="OCR" lastIdx="16" clrIdx="0"/>
  <p:cmAuthor id="1" name="juan carlos perez" initials="jc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66"/>
    <a:srgbClr val="FFFFCC"/>
    <a:srgbClr val="DE04A0"/>
    <a:srgbClr val="CC0099"/>
    <a:srgbClr val="000000"/>
    <a:srgbClr val="3C3C3C"/>
    <a:srgbClr val="15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76" autoAdjust="0"/>
  </p:normalViewPr>
  <p:slideViewPr>
    <p:cSldViewPr showGuides="1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DF2C-26ED-4527-A2C1-885CF9BCBF5F}" type="datetimeFigureOut">
              <a:rPr lang="es-CO" smtClean="0"/>
              <a:t>22/04/2019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B85B-EBE0-4A57-B237-3B164B3F9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F564F-8D27-4CB8-B264-3EB5494E96CC}" type="slidenum">
              <a:rPr kumimoji="0" lang="es-CO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alt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9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1503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7382" y="1196752"/>
            <a:ext cx="11137237" cy="4752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nisl</a:t>
            </a:r>
            <a:r>
              <a:rPr lang="es-CO" dirty="0"/>
              <a:t> ut </a:t>
            </a:r>
            <a:r>
              <a:rPr lang="es-CO" dirty="0" err="1"/>
              <a:t>aliquip</a:t>
            </a:r>
            <a:r>
              <a:rPr lang="es-CO" dirty="0"/>
              <a:t> ex </a:t>
            </a:r>
            <a:r>
              <a:rPr lang="es-CO" dirty="0" err="1"/>
              <a:t>ea</a:t>
            </a:r>
            <a:r>
              <a:rPr lang="es-CO" dirty="0"/>
              <a:t> </a:t>
            </a:r>
            <a:r>
              <a:rPr lang="es-CO" dirty="0" err="1"/>
              <a:t>commodo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.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autem</a:t>
            </a:r>
            <a:r>
              <a:rPr lang="es-CO" dirty="0"/>
              <a:t>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eum</a:t>
            </a:r>
            <a:r>
              <a:rPr lang="es-CO" dirty="0"/>
              <a:t> </a:t>
            </a:r>
            <a:r>
              <a:rPr lang="es-CO" dirty="0" err="1"/>
              <a:t>iriure</a:t>
            </a:r>
            <a:r>
              <a:rPr lang="es-CO" dirty="0"/>
              <a:t> dolor in </a:t>
            </a:r>
            <a:r>
              <a:rPr lang="es-CO" dirty="0" err="1"/>
              <a:t>hendrerit</a:t>
            </a:r>
            <a:r>
              <a:rPr lang="es-CO" dirty="0"/>
              <a:t> in </a:t>
            </a:r>
            <a:r>
              <a:rPr lang="es-CO" dirty="0" err="1"/>
              <a:t>vulputate</a:t>
            </a:r>
            <a:r>
              <a:rPr lang="es-CO" dirty="0"/>
              <a:t> </a:t>
            </a:r>
            <a:r>
              <a:rPr lang="es-CO" dirty="0" err="1"/>
              <a:t>velit</a:t>
            </a:r>
            <a:r>
              <a:rPr lang="es-CO" dirty="0"/>
              <a:t> </a:t>
            </a:r>
            <a:r>
              <a:rPr lang="es-CO" dirty="0" err="1"/>
              <a:t>esse</a:t>
            </a:r>
            <a:r>
              <a:rPr lang="es-CO" dirty="0"/>
              <a:t> </a:t>
            </a:r>
            <a:r>
              <a:rPr lang="es-CO" dirty="0" err="1"/>
              <a:t>molestie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,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illum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</a:t>
            </a:r>
            <a:r>
              <a:rPr lang="es-CO" dirty="0" err="1"/>
              <a:t>eu</a:t>
            </a:r>
            <a:r>
              <a:rPr lang="es-CO" dirty="0"/>
              <a:t> </a:t>
            </a:r>
            <a:r>
              <a:rPr lang="es-CO" dirty="0" err="1"/>
              <a:t>feugiat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facilisis</a:t>
            </a:r>
            <a:r>
              <a:rPr lang="es-CO" dirty="0"/>
              <a:t> at vero eros et </a:t>
            </a:r>
            <a:r>
              <a:rPr lang="es-CO" dirty="0" err="1"/>
              <a:t>accumsan</a:t>
            </a:r>
            <a:r>
              <a:rPr lang="es-CO" dirty="0"/>
              <a:t> et </a:t>
            </a:r>
            <a:r>
              <a:rPr lang="es-CO" dirty="0" err="1"/>
              <a:t>iusto</a:t>
            </a:r>
            <a:r>
              <a:rPr lang="es-CO" dirty="0"/>
              <a:t> odio </a:t>
            </a:r>
            <a:r>
              <a:rPr lang="es-CO" dirty="0" err="1"/>
              <a:t>dignissim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blandit</a:t>
            </a:r>
            <a:r>
              <a:rPr lang="es-CO" dirty="0"/>
              <a:t> </a:t>
            </a:r>
            <a:r>
              <a:rPr lang="es-CO" dirty="0" err="1"/>
              <a:t>praesent</a:t>
            </a:r>
            <a:r>
              <a:rPr lang="es-CO" dirty="0"/>
              <a:t> </a:t>
            </a:r>
            <a:r>
              <a:rPr lang="es-CO" dirty="0" err="1"/>
              <a:t>luptatum</a:t>
            </a:r>
            <a:r>
              <a:rPr lang="es-CO" dirty="0"/>
              <a:t> </a:t>
            </a:r>
            <a:r>
              <a:rPr lang="es-CO" dirty="0" err="1"/>
              <a:t>zzril</a:t>
            </a:r>
            <a:r>
              <a:rPr lang="es-CO" dirty="0"/>
              <a:t> </a:t>
            </a:r>
            <a:r>
              <a:rPr lang="es-CO" dirty="0" err="1"/>
              <a:t>delenit</a:t>
            </a:r>
            <a:r>
              <a:rPr lang="es-CO" dirty="0"/>
              <a:t> </a:t>
            </a:r>
            <a:r>
              <a:rPr lang="es-CO" dirty="0" err="1"/>
              <a:t>augue</a:t>
            </a:r>
            <a:r>
              <a:rPr lang="es-CO" dirty="0"/>
              <a:t>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te </a:t>
            </a:r>
            <a:r>
              <a:rPr lang="es-CO" dirty="0" err="1"/>
              <a:t>feugait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</a:t>
            </a:r>
            <a:r>
              <a:rPr lang="es-CO" dirty="0"/>
              <a:t>. </a:t>
            </a:r>
            <a:r>
              <a:rPr lang="es-CO" dirty="0" err="1"/>
              <a:t>Nam</a:t>
            </a:r>
            <a:r>
              <a:rPr lang="es-CO" dirty="0"/>
              <a:t> </a:t>
            </a:r>
            <a:r>
              <a:rPr lang="es-CO" dirty="0" err="1"/>
              <a:t>liber</a:t>
            </a:r>
            <a:r>
              <a:rPr lang="es-CO" dirty="0"/>
              <a:t> </a:t>
            </a:r>
            <a:r>
              <a:rPr lang="es-CO" dirty="0" err="1"/>
              <a:t>tempor</a:t>
            </a:r>
            <a:r>
              <a:rPr lang="es-CO" dirty="0"/>
              <a:t> cum </a:t>
            </a:r>
            <a:r>
              <a:rPr lang="es-CO" dirty="0" err="1"/>
              <a:t>soluta</a:t>
            </a:r>
            <a:r>
              <a:rPr lang="es-CO" dirty="0"/>
              <a:t> </a:t>
            </a:r>
            <a:r>
              <a:rPr lang="es-CO" dirty="0" err="1"/>
              <a:t>nobis</a:t>
            </a:r>
            <a:r>
              <a:rPr lang="es-CO" dirty="0"/>
              <a:t> </a:t>
            </a:r>
            <a:r>
              <a:rPr lang="es-CO" dirty="0" err="1"/>
              <a:t>eleifend</a:t>
            </a:r>
            <a:r>
              <a:rPr lang="es-CO" dirty="0"/>
              <a:t> 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congue</a:t>
            </a:r>
            <a:r>
              <a:rPr lang="es-CO" dirty="0"/>
              <a:t> nihil </a:t>
            </a:r>
            <a:r>
              <a:rPr lang="es-CO" dirty="0" err="1"/>
              <a:t>imperdiet</a:t>
            </a:r>
            <a:r>
              <a:rPr lang="es-CO" dirty="0"/>
              <a:t> </a:t>
            </a:r>
            <a:r>
              <a:rPr lang="es-CO" dirty="0" err="1"/>
              <a:t>doming</a:t>
            </a:r>
            <a:r>
              <a:rPr lang="es-CO" dirty="0"/>
              <a:t> id </a:t>
            </a:r>
            <a:r>
              <a:rPr lang="es-CO" dirty="0" err="1"/>
              <a:t>quod</a:t>
            </a:r>
            <a:r>
              <a:rPr lang="es-CO" dirty="0"/>
              <a:t> </a:t>
            </a:r>
            <a:r>
              <a:rPr lang="es-CO" dirty="0" err="1"/>
              <a:t>mazim</a:t>
            </a:r>
            <a:r>
              <a:rPr lang="es-CO" dirty="0"/>
              <a:t> </a:t>
            </a:r>
            <a:r>
              <a:rPr lang="es-CO" dirty="0" err="1"/>
              <a:t>placerat</a:t>
            </a:r>
            <a:r>
              <a:rPr lang="es-CO" dirty="0"/>
              <a:t> </a:t>
            </a:r>
            <a:r>
              <a:rPr lang="es-CO" dirty="0" err="1"/>
              <a:t>facer</a:t>
            </a:r>
            <a:r>
              <a:rPr lang="es-CO" dirty="0"/>
              <a:t> </a:t>
            </a:r>
            <a:r>
              <a:rPr lang="es-CO" dirty="0" err="1"/>
              <a:t>possim</a:t>
            </a:r>
            <a:r>
              <a:rPr lang="es-CO" dirty="0"/>
              <a:t> </a:t>
            </a:r>
            <a:r>
              <a:rPr lang="es-CO" dirty="0" err="1"/>
              <a:t>assum</a:t>
            </a:r>
            <a:r>
              <a:rPr lang="es-CO" dirty="0"/>
              <a:t>. </a:t>
            </a:r>
            <a:r>
              <a:rPr lang="es-CO" dirty="0" err="1"/>
              <a:t>Typi</a:t>
            </a:r>
            <a:r>
              <a:rPr lang="es-CO" dirty="0"/>
              <a:t> non </a:t>
            </a:r>
            <a:r>
              <a:rPr lang="es-CO" dirty="0" err="1"/>
              <a:t>habent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 </a:t>
            </a:r>
            <a:r>
              <a:rPr lang="es-CO" dirty="0" err="1"/>
              <a:t>insitam</a:t>
            </a:r>
            <a:r>
              <a:rPr lang="es-CO" dirty="0"/>
              <a:t>; </a:t>
            </a:r>
            <a:r>
              <a:rPr lang="es-CO" dirty="0" err="1"/>
              <a:t>est</a:t>
            </a:r>
            <a:r>
              <a:rPr lang="es-CO" dirty="0"/>
              <a:t> </a:t>
            </a:r>
            <a:r>
              <a:rPr lang="es-CO" dirty="0" err="1"/>
              <a:t>usus</a:t>
            </a:r>
            <a:r>
              <a:rPr lang="es-CO" dirty="0"/>
              <a:t> </a:t>
            </a:r>
            <a:r>
              <a:rPr lang="es-CO" dirty="0" err="1"/>
              <a:t>legentis</a:t>
            </a:r>
            <a:r>
              <a:rPr lang="es-CO" dirty="0"/>
              <a:t> in </a:t>
            </a:r>
            <a:r>
              <a:rPr lang="es-CO" dirty="0" err="1"/>
              <a:t>iis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facit</a:t>
            </a:r>
            <a:r>
              <a:rPr lang="es-CO" dirty="0"/>
              <a:t> </a:t>
            </a:r>
            <a:r>
              <a:rPr lang="es-CO" dirty="0" err="1"/>
              <a:t>eorum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41439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5360" y="1052736"/>
            <a:ext cx="11521280" cy="47860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53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0" y="3124200"/>
            <a:ext cx="508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>
                <a:latin typeface="Helvetica LT Std" pitchFamily="34" charset="0"/>
              </a:rPr>
              <a:t>CIERRE</a:t>
            </a:r>
            <a:endParaRPr lang="es-CO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6096000" y="6239054"/>
            <a:ext cx="264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91919">
                    <a:lumMod val="75000"/>
                    <a:lumOff val="25000"/>
                  </a:srgbClr>
                </a:solidFill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10" name="Imagen 9" descr="ICONTEC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6239848"/>
            <a:ext cx="2053149" cy="645537"/>
          </a:xfrm>
          <a:prstGeom prst="rect">
            <a:avLst/>
          </a:prstGeom>
        </p:spPr>
      </p:pic>
      <p:pic>
        <p:nvPicPr>
          <p:cNvPr id="12" name="Imagen 11" descr="ICONTEC-1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9" y="6254940"/>
            <a:ext cx="825599" cy="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117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139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0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849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881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004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297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5106888"/>
            <a:ext cx="1152128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1" i="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TITULO DE LA PRESENTACION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831638" y="5805265"/>
            <a:ext cx="6529023" cy="4312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SUBTITULO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94347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6821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666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699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79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476673"/>
            <a:ext cx="8737632" cy="43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NOMBRE REGIONAL</a:t>
            </a:r>
          </a:p>
        </p:txBody>
      </p:sp>
    </p:spTree>
    <p:extLst>
      <p:ext uri="{BB962C8B-B14F-4D97-AF65-F5344CB8AC3E}">
        <p14:creationId xmlns:p14="http://schemas.microsoft.com/office/powerpoint/2010/main" val="24135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476673"/>
            <a:ext cx="8737632" cy="43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NOMBRE REGIONAL</a:t>
            </a:r>
          </a:p>
        </p:txBody>
      </p:sp>
    </p:spTree>
    <p:extLst>
      <p:ext uri="{BB962C8B-B14F-4D97-AF65-F5344CB8AC3E}">
        <p14:creationId xmlns:p14="http://schemas.microsoft.com/office/powerpoint/2010/main" val="35638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anz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3717032"/>
            <a:ext cx="1152128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1" i="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TITULO DEL TEMA</a:t>
            </a:r>
          </a:p>
        </p:txBody>
      </p:sp>
      <p:sp>
        <p:nvSpPr>
          <p:cNvPr id="7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831638" y="4415409"/>
            <a:ext cx="6529023" cy="4312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SUBTITULO DEL TEMA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35893" y="764704"/>
            <a:ext cx="2017184" cy="23762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60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5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7382" y="1196752"/>
            <a:ext cx="11137237" cy="4752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nisl</a:t>
            </a:r>
            <a:r>
              <a:rPr lang="es-CO" dirty="0"/>
              <a:t> ut </a:t>
            </a:r>
            <a:r>
              <a:rPr lang="es-CO" dirty="0" err="1"/>
              <a:t>aliquip</a:t>
            </a:r>
            <a:r>
              <a:rPr lang="es-CO" dirty="0"/>
              <a:t> ex </a:t>
            </a:r>
            <a:r>
              <a:rPr lang="es-CO" dirty="0" err="1"/>
              <a:t>ea</a:t>
            </a:r>
            <a:r>
              <a:rPr lang="es-CO" dirty="0"/>
              <a:t> </a:t>
            </a:r>
            <a:r>
              <a:rPr lang="es-CO" dirty="0" err="1"/>
              <a:t>commodo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.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autem</a:t>
            </a:r>
            <a:r>
              <a:rPr lang="es-CO" dirty="0"/>
              <a:t>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eum</a:t>
            </a:r>
            <a:r>
              <a:rPr lang="es-CO" dirty="0"/>
              <a:t> </a:t>
            </a:r>
            <a:r>
              <a:rPr lang="es-CO" dirty="0" err="1"/>
              <a:t>iriure</a:t>
            </a:r>
            <a:r>
              <a:rPr lang="es-CO" dirty="0"/>
              <a:t> dolor in </a:t>
            </a:r>
            <a:r>
              <a:rPr lang="es-CO" dirty="0" err="1"/>
              <a:t>hendrerit</a:t>
            </a:r>
            <a:r>
              <a:rPr lang="es-CO" dirty="0"/>
              <a:t> in </a:t>
            </a:r>
            <a:r>
              <a:rPr lang="es-CO" dirty="0" err="1"/>
              <a:t>vulputate</a:t>
            </a:r>
            <a:r>
              <a:rPr lang="es-CO" dirty="0"/>
              <a:t> </a:t>
            </a:r>
            <a:r>
              <a:rPr lang="es-CO" dirty="0" err="1"/>
              <a:t>velit</a:t>
            </a:r>
            <a:r>
              <a:rPr lang="es-CO" dirty="0"/>
              <a:t> </a:t>
            </a:r>
            <a:r>
              <a:rPr lang="es-CO" dirty="0" err="1"/>
              <a:t>esse</a:t>
            </a:r>
            <a:r>
              <a:rPr lang="es-CO" dirty="0"/>
              <a:t> </a:t>
            </a:r>
            <a:r>
              <a:rPr lang="es-CO" dirty="0" err="1"/>
              <a:t>molestie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,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illum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</a:t>
            </a:r>
            <a:r>
              <a:rPr lang="es-CO" dirty="0" err="1"/>
              <a:t>eu</a:t>
            </a:r>
            <a:r>
              <a:rPr lang="es-CO" dirty="0"/>
              <a:t> </a:t>
            </a:r>
            <a:r>
              <a:rPr lang="es-CO" dirty="0" err="1"/>
              <a:t>feugiat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facilisis</a:t>
            </a:r>
            <a:r>
              <a:rPr lang="es-CO" dirty="0"/>
              <a:t> at vero eros et </a:t>
            </a:r>
            <a:r>
              <a:rPr lang="es-CO" dirty="0" err="1"/>
              <a:t>accumsan</a:t>
            </a:r>
            <a:r>
              <a:rPr lang="es-CO" dirty="0"/>
              <a:t> et </a:t>
            </a:r>
            <a:r>
              <a:rPr lang="es-CO" dirty="0" err="1"/>
              <a:t>iusto</a:t>
            </a:r>
            <a:r>
              <a:rPr lang="es-CO" dirty="0"/>
              <a:t> odio </a:t>
            </a:r>
            <a:r>
              <a:rPr lang="es-CO" dirty="0" err="1"/>
              <a:t>dignissim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blandit</a:t>
            </a:r>
            <a:r>
              <a:rPr lang="es-CO" dirty="0"/>
              <a:t> </a:t>
            </a:r>
            <a:r>
              <a:rPr lang="es-CO" dirty="0" err="1"/>
              <a:t>praesent</a:t>
            </a:r>
            <a:r>
              <a:rPr lang="es-CO" dirty="0"/>
              <a:t> </a:t>
            </a:r>
            <a:r>
              <a:rPr lang="es-CO" dirty="0" err="1"/>
              <a:t>luptatum</a:t>
            </a:r>
            <a:r>
              <a:rPr lang="es-CO" dirty="0"/>
              <a:t> </a:t>
            </a:r>
            <a:r>
              <a:rPr lang="es-CO" dirty="0" err="1"/>
              <a:t>zzril</a:t>
            </a:r>
            <a:r>
              <a:rPr lang="es-CO" dirty="0"/>
              <a:t> </a:t>
            </a:r>
            <a:r>
              <a:rPr lang="es-CO" dirty="0" err="1"/>
              <a:t>delenit</a:t>
            </a:r>
            <a:r>
              <a:rPr lang="es-CO" dirty="0"/>
              <a:t> </a:t>
            </a:r>
            <a:r>
              <a:rPr lang="es-CO" dirty="0" err="1"/>
              <a:t>augue</a:t>
            </a:r>
            <a:r>
              <a:rPr lang="es-CO" dirty="0"/>
              <a:t>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te </a:t>
            </a:r>
            <a:r>
              <a:rPr lang="es-CO" dirty="0" err="1"/>
              <a:t>feugait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</a:t>
            </a:r>
            <a:r>
              <a:rPr lang="es-CO" dirty="0"/>
              <a:t>. </a:t>
            </a:r>
            <a:r>
              <a:rPr lang="es-CO" dirty="0" err="1"/>
              <a:t>Nam</a:t>
            </a:r>
            <a:r>
              <a:rPr lang="es-CO" dirty="0"/>
              <a:t> </a:t>
            </a:r>
            <a:r>
              <a:rPr lang="es-CO" dirty="0" err="1"/>
              <a:t>liber</a:t>
            </a:r>
            <a:r>
              <a:rPr lang="es-CO" dirty="0"/>
              <a:t> </a:t>
            </a:r>
            <a:r>
              <a:rPr lang="es-CO" dirty="0" err="1"/>
              <a:t>tempor</a:t>
            </a:r>
            <a:r>
              <a:rPr lang="es-CO" dirty="0"/>
              <a:t> cum </a:t>
            </a:r>
            <a:r>
              <a:rPr lang="es-CO" dirty="0" err="1"/>
              <a:t>soluta</a:t>
            </a:r>
            <a:r>
              <a:rPr lang="es-CO" dirty="0"/>
              <a:t> </a:t>
            </a:r>
            <a:r>
              <a:rPr lang="es-CO" dirty="0" err="1"/>
              <a:t>nobis</a:t>
            </a:r>
            <a:r>
              <a:rPr lang="es-CO" dirty="0"/>
              <a:t> </a:t>
            </a:r>
            <a:r>
              <a:rPr lang="es-CO" dirty="0" err="1"/>
              <a:t>eleifend</a:t>
            </a:r>
            <a:r>
              <a:rPr lang="es-CO" dirty="0"/>
              <a:t> 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congue</a:t>
            </a:r>
            <a:r>
              <a:rPr lang="es-CO" dirty="0"/>
              <a:t> nihil </a:t>
            </a:r>
            <a:r>
              <a:rPr lang="es-CO" dirty="0" err="1"/>
              <a:t>imperdiet</a:t>
            </a:r>
            <a:r>
              <a:rPr lang="es-CO" dirty="0"/>
              <a:t> </a:t>
            </a:r>
            <a:r>
              <a:rPr lang="es-CO" dirty="0" err="1"/>
              <a:t>doming</a:t>
            </a:r>
            <a:r>
              <a:rPr lang="es-CO" dirty="0"/>
              <a:t> id </a:t>
            </a:r>
            <a:r>
              <a:rPr lang="es-CO" dirty="0" err="1"/>
              <a:t>quod</a:t>
            </a:r>
            <a:r>
              <a:rPr lang="es-CO" dirty="0"/>
              <a:t> </a:t>
            </a:r>
            <a:r>
              <a:rPr lang="es-CO" dirty="0" err="1"/>
              <a:t>mazim</a:t>
            </a:r>
            <a:r>
              <a:rPr lang="es-CO" dirty="0"/>
              <a:t> </a:t>
            </a:r>
            <a:r>
              <a:rPr lang="es-CO" dirty="0" err="1"/>
              <a:t>placerat</a:t>
            </a:r>
            <a:r>
              <a:rPr lang="es-CO" dirty="0"/>
              <a:t> </a:t>
            </a:r>
            <a:r>
              <a:rPr lang="es-CO" dirty="0" err="1"/>
              <a:t>facer</a:t>
            </a:r>
            <a:r>
              <a:rPr lang="es-CO" dirty="0"/>
              <a:t> </a:t>
            </a:r>
            <a:r>
              <a:rPr lang="es-CO" dirty="0" err="1"/>
              <a:t>possim</a:t>
            </a:r>
            <a:r>
              <a:rPr lang="es-CO" dirty="0"/>
              <a:t> </a:t>
            </a:r>
            <a:r>
              <a:rPr lang="es-CO" dirty="0" err="1"/>
              <a:t>assum</a:t>
            </a:r>
            <a:r>
              <a:rPr lang="es-CO" dirty="0"/>
              <a:t>. </a:t>
            </a:r>
            <a:r>
              <a:rPr lang="es-CO" dirty="0" err="1"/>
              <a:t>Typi</a:t>
            </a:r>
            <a:r>
              <a:rPr lang="es-CO" dirty="0"/>
              <a:t> non </a:t>
            </a:r>
            <a:r>
              <a:rPr lang="es-CO" dirty="0" err="1"/>
              <a:t>habent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 </a:t>
            </a:r>
            <a:r>
              <a:rPr lang="es-CO" dirty="0" err="1"/>
              <a:t>insitam</a:t>
            </a:r>
            <a:r>
              <a:rPr lang="es-CO" dirty="0"/>
              <a:t>; </a:t>
            </a:r>
            <a:r>
              <a:rPr lang="es-CO" dirty="0" err="1"/>
              <a:t>est</a:t>
            </a:r>
            <a:r>
              <a:rPr lang="es-CO" dirty="0"/>
              <a:t> </a:t>
            </a:r>
            <a:r>
              <a:rPr lang="es-CO" dirty="0" err="1"/>
              <a:t>usus</a:t>
            </a:r>
            <a:r>
              <a:rPr lang="es-CO" dirty="0"/>
              <a:t> </a:t>
            </a:r>
            <a:r>
              <a:rPr lang="es-CO" dirty="0" err="1"/>
              <a:t>legentis</a:t>
            </a:r>
            <a:r>
              <a:rPr lang="es-CO" dirty="0"/>
              <a:t> in </a:t>
            </a:r>
            <a:r>
              <a:rPr lang="es-CO" dirty="0" err="1"/>
              <a:t>iis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facit</a:t>
            </a:r>
            <a:r>
              <a:rPr lang="es-CO" dirty="0"/>
              <a:t> </a:t>
            </a:r>
            <a:r>
              <a:rPr lang="es-CO" dirty="0" err="1"/>
              <a:t>eorum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2972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5360" y="1052736"/>
            <a:ext cx="11521280" cy="47860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694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0" y="3124200"/>
            <a:ext cx="508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>
                <a:latin typeface="Helvetica LT Std" pitchFamily="34" charset="0"/>
              </a:rPr>
              <a:t>CIERRE</a:t>
            </a:r>
            <a:endParaRPr lang="es-CO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6096000" y="6239054"/>
            <a:ext cx="264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Estrategia, diseño, comercialización y administración de seguros de personas, control y seguimiento de la</a:t>
            </a:r>
            <a:r>
              <a:rPr lang="es-ES" sz="600" kern="120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prestación del servicio en Riesgos Laborales, Salud Ocupacional y servicios de promoción y prevención, en Casa Matriz, Regionales Centro y Oriente y Sucursales</a:t>
            </a:r>
            <a:r>
              <a:rPr lang="es-ES" sz="600" kern="120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Santander y Cundinamarca .</a:t>
            </a:r>
            <a:endParaRPr lang="es-ES" sz="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n 9" descr="ICONTEC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6239848"/>
            <a:ext cx="2053149" cy="645537"/>
          </a:xfrm>
          <a:prstGeom prst="rect">
            <a:avLst/>
          </a:prstGeom>
        </p:spPr>
      </p:pic>
      <p:pic>
        <p:nvPicPr>
          <p:cNvPr id="12" name="Imagen 11" descr="ICONTEC-1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9" y="6254940"/>
            <a:ext cx="825599" cy="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728" r:id="rId3"/>
    <p:sldLayoutId id="2147483726" r:id="rId4"/>
    <p:sldLayoutId id="2147483727" r:id="rId5"/>
    <p:sldLayoutId id="2147483686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8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5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8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36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gif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E6B22D8-4666-4891-A2BB-1D7460358670}"/>
              </a:ext>
            </a:extLst>
          </p:cNvPr>
          <p:cNvSpPr/>
          <p:nvPr/>
        </p:nvSpPr>
        <p:spPr>
          <a:xfrm>
            <a:off x="2711624" y="241484"/>
            <a:ext cx="7488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Responsabilidades del COPASST en SG SST</a:t>
            </a:r>
          </a:p>
        </p:txBody>
      </p:sp>
      <p:pic>
        <p:nvPicPr>
          <p:cNvPr id="1032" name="Picture 8" descr="Imagen relacionada">
            <a:extLst>
              <a:ext uri="{FF2B5EF4-FFF2-40B4-BE49-F238E27FC236}">
                <a16:creationId xmlns="" xmlns:a16="http://schemas.microsoft.com/office/drawing/2014/main" id="{A8B82C98-786B-4AC7-9479-DF1DCB9AD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77636" y="4833157"/>
            <a:ext cx="1339044" cy="20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>
            <a:extLst>
              <a:ext uri="{FF2B5EF4-FFF2-40B4-BE49-F238E27FC236}">
                <a16:creationId xmlns="" xmlns:a16="http://schemas.microsoft.com/office/drawing/2014/main" id="{52071D74-6499-4060-A9B1-D19FEAC29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45" y="4864554"/>
            <a:ext cx="1888668" cy="18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capacitaciÃ³n gif">
            <a:extLst>
              <a:ext uri="{FF2B5EF4-FFF2-40B4-BE49-F238E27FC236}">
                <a16:creationId xmlns="" xmlns:a16="http://schemas.microsoft.com/office/drawing/2014/main" id="{2BBEE6B2-2207-4BFF-AED1-E91FB68E1E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30" y="4614716"/>
            <a:ext cx="3091872" cy="23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auditoria gif">
            <a:extLst>
              <a:ext uri="{FF2B5EF4-FFF2-40B4-BE49-F238E27FC236}">
                <a16:creationId xmlns="" xmlns:a16="http://schemas.microsoft.com/office/drawing/2014/main" id="{2BCD0DF4-0E1F-45F6-A890-364701C75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14" y="4895967"/>
            <a:ext cx="1687125" cy="18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mujer  gif">
            <a:extLst>
              <a:ext uri="{FF2B5EF4-FFF2-40B4-BE49-F238E27FC236}">
                <a16:creationId xmlns="" xmlns:a16="http://schemas.microsoft.com/office/drawing/2014/main" id="{7FF87E48-74C0-4657-AD00-58156BBF70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43" y="4657708"/>
            <a:ext cx="1800817" cy="24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F782F0B-CAE9-49E2-978E-DA42E39399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74" y="79536"/>
            <a:ext cx="1058490" cy="9732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8F6A033-087D-47F6-B3B0-D4227CAE00CF}"/>
              </a:ext>
            </a:extLst>
          </p:cNvPr>
          <p:cNvSpPr/>
          <p:nvPr/>
        </p:nvSpPr>
        <p:spPr>
          <a:xfrm>
            <a:off x="6709177" y="1124744"/>
            <a:ext cx="5075455" cy="72008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r>
              <a:rPr lang="es-CO" dirty="0"/>
              <a:t>Participar en las inspecciones de seguridad y demás actividades del SG-SST.</a:t>
            </a:r>
          </a:p>
          <a:p>
            <a:pPr algn="ctr"/>
            <a:endParaRPr lang="es-CO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D136ECC6-0E8F-458E-909C-01A976EE1E2E}"/>
              </a:ext>
            </a:extLst>
          </p:cNvPr>
          <p:cNvSpPr/>
          <p:nvPr/>
        </p:nvSpPr>
        <p:spPr>
          <a:xfrm>
            <a:off x="5807968" y="1988840"/>
            <a:ext cx="5075455" cy="72008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CC00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lvl="0" algn="ctr"/>
            <a:r>
              <a:rPr lang="es-CO" dirty="0"/>
              <a:t>Promover actividades de prevención y promoción de la salud en los servidores judiciales.</a:t>
            </a:r>
          </a:p>
          <a:p>
            <a:pPr algn="ctr"/>
            <a:endParaRPr lang="es-CO" dirty="0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D4D16618-2B0C-4B82-BCE9-09B46C90D215}"/>
              </a:ext>
            </a:extLst>
          </p:cNvPr>
          <p:cNvSpPr/>
          <p:nvPr/>
        </p:nvSpPr>
        <p:spPr>
          <a:xfrm>
            <a:off x="1380584" y="2852936"/>
            <a:ext cx="5075455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lvl="0" algn="ctr"/>
            <a:r>
              <a:rPr lang="es-CO" dirty="0"/>
              <a:t>Participar en la investigación de los casi accidentes, accidentes de trabajo y Enfermedades Laborales.</a:t>
            </a:r>
          </a:p>
          <a:p>
            <a:pPr algn="ctr"/>
            <a:endParaRPr lang="es-CO" dirty="0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EBA0755D-89FF-4213-A305-CE4DA14EFB0E}"/>
              </a:ext>
            </a:extLst>
          </p:cNvPr>
          <p:cNvSpPr/>
          <p:nvPr/>
        </p:nvSpPr>
        <p:spPr>
          <a:xfrm>
            <a:off x="335360" y="1988840"/>
            <a:ext cx="5075455" cy="72008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lvl="0" algn="ctr"/>
            <a:r>
              <a:rPr lang="es-CO" dirty="0"/>
              <a:t>Presentar al CSJ las propuestas e inquietudes de los COPASST Seccionales.</a:t>
            </a:r>
          </a:p>
          <a:p>
            <a:pPr algn="ctr"/>
            <a:endParaRPr lang="es-CO" dirty="0"/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A6A3D1B4-56AF-454F-A0E7-518487C012F9}"/>
              </a:ext>
            </a:extLst>
          </p:cNvPr>
          <p:cNvSpPr/>
          <p:nvPr/>
        </p:nvSpPr>
        <p:spPr>
          <a:xfrm>
            <a:off x="1380585" y="1124744"/>
            <a:ext cx="5075455" cy="72008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lvl="0" algn="ctr"/>
            <a:r>
              <a:rPr lang="es-CO" dirty="0"/>
              <a:t>Participar en reuniones trimestrales y levantar actas respectivas. </a:t>
            </a:r>
          </a:p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E0736767-A549-4554-98A9-9582DB50F4FF}"/>
              </a:ext>
            </a:extLst>
          </p:cNvPr>
          <p:cNvSpPr/>
          <p:nvPr/>
        </p:nvSpPr>
        <p:spPr>
          <a:xfrm>
            <a:off x="6709177" y="2852936"/>
            <a:ext cx="5075455" cy="720080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lvl="0" algn="ctr"/>
            <a:r>
              <a:rPr lang="es-CO" dirty="0"/>
              <a:t>Efectuar seguimiento a los resultados del SG-SST en su seccional.</a:t>
            </a:r>
          </a:p>
          <a:p>
            <a:pPr algn="ctr"/>
            <a:endParaRPr lang="es-CO" dirty="0"/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DD975342-E56F-47BD-A0E2-F7ABA448345F}"/>
              </a:ext>
            </a:extLst>
          </p:cNvPr>
          <p:cNvSpPr/>
          <p:nvPr/>
        </p:nvSpPr>
        <p:spPr>
          <a:xfrm>
            <a:off x="335359" y="3750620"/>
            <a:ext cx="5075455" cy="864096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lvl="0" algn="ctr"/>
            <a:r>
              <a:rPr lang="es-CO" dirty="0"/>
              <a:t>Participación en la definición del Plan de Trabajo anual, en el Programa de Capación y las auditorías internas del SG-SST.  </a:t>
            </a:r>
          </a:p>
          <a:p>
            <a:pPr algn="ctr"/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400785F0-7D3B-4765-A835-1BFA268B5631}"/>
              </a:ext>
            </a:extLst>
          </p:cNvPr>
          <p:cNvSpPr/>
          <p:nvPr/>
        </p:nvSpPr>
        <p:spPr>
          <a:xfrm>
            <a:off x="5807968" y="3789040"/>
            <a:ext cx="5075455" cy="864096"/>
          </a:xfrm>
          <a:prstGeom prst="rect">
            <a:avLst/>
          </a:prstGeom>
          <a:blipFill>
            <a:blip r:embed="rId17"/>
            <a:tile tx="0" ty="0" sx="100000" sy="100000" flip="none" algn="tl"/>
          </a:blipFill>
          <a:ln>
            <a:solidFill>
              <a:srgbClr val="DE04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lvl="0" algn="ctr"/>
            <a:r>
              <a:rPr lang="es-CO" dirty="0"/>
              <a:t>Servir como órgano consultor del CSJ en los temas del SG-SST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5377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705">
    <p:circle/>
  </p:transition>
</p:sld>
</file>

<file path=ppt/theme/theme1.xml><?xml version="1.0" encoding="utf-8"?>
<a:theme xmlns:a="http://schemas.openxmlformats.org/drawingml/2006/main" name="Positiva Master Slides 4-3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49EFD7E1-FF04-4C4B-B09D-B4A11DE5D809}"/>
    </a:ext>
  </a:extLst>
</a:theme>
</file>

<file path=ppt/theme/theme2.xml><?xml version="1.0" encoding="utf-8"?>
<a:theme xmlns:a="http://schemas.openxmlformats.org/drawingml/2006/main" name="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3.xml><?xml version="1.0" encoding="utf-8"?>
<a:theme xmlns:a="http://schemas.openxmlformats.org/drawingml/2006/main" name="1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4965</TotalTime>
  <Words>114</Words>
  <Application>Microsoft Office PowerPoint</Application>
  <PresentationFormat>Panorámica</PresentationFormat>
  <Paragraphs>18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LT Std</vt:lpstr>
      <vt:lpstr>Positiva Master Slides 4-3</vt:lpstr>
      <vt:lpstr>Blank</vt:lpstr>
      <vt:lpstr>1_Blank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Hermida, Carlos (BOG-MEW)</dc:creator>
  <cp:lastModifiedBy>Andrea Camila Antivar Quintero</cp:lastModifiedBy>
  <cp:revision>249</cp:revision>
  <cp:lastPrinted>2019-03-21T22:18:56Z</cp:lastPrinted>
  <dcterms:created xsi:type="dcterms:W3CDTF">2013-11-01T20:23:55Z</dcterms:created>
  <dcterms:modified xsi:type="dcterms:W3CDTF">2019-04-22T16:29:26Z</dcterms:modified>
</cp:coreProperties>
</file>