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>
            <msink:sourceLink direction="with" ref="{B250252F-6832-4DFA-A7AB-1B71F7C139EB}"/>
          </msink:context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>
            <msink:sourceLink direction="with" ref="{BE9D4B7C-827B-44A1-8ABA-D5EB638753A0}"/>
          </msink:context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7:05.808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BE9D4B7C-827B-44A1-8ABA-D5EB638753A0}" emma:medium="tactile" emma:mode="ink">
          <msink:context xmlns:msink="http://schemas.microsoft.com/ink/2010/main" type="writingRegion" rotatedBoundingBox="30011,16339 33462,16334 33463,16588 30012,16592">
            <msink:destinationLink direction="with" ref="{7ED6562B-3FB9-49B9-B983-724C30990CF0}"/>
          </msink:context>
        </emma:interpretation>
      </emma:emma>
    </inkml:annotationXML>
    <inkml:traceGroup>
      <inkml:annotationXML>
        <emma:emma xmlns:emma="http://www.w3.org/2003/04/emma" version="1.0">
          <emma:interpretation id="{4F0C42C3-C6D0-47C3-8214-060B46A99819}" emma:medium="tactile" emma:mode="ink">
            <msink:context xmlns:msink="http://schemas.microsoft.com/ink/2010/main" type="paragraph" rotatedBoundingBox="30011,16339 33462,16334 33463,16588 30012,16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D91CB-AAF6-4198-AF29-5284007CD4EC}" emma:medium="tactile" emma:mode="ink">
              <msink:context xmlns:msink="http://schemas.microsoft.com/ink/2010/main" type="line" rotatedBoundingBox="30011,16339 33462,16334 33463,16588 30012,16592"/>
            </emma:interpretation>
          </emma:emma>
        </inkml:annotationXML>
        <inkml:traceGroup>
          <inkml:annotationXML>
            <emma:emma xmlns:emma="http://www.w3.org/2003/04/emma" version="1.0">
              <emma:interpretation id="{B250252F-6832-4DFA-A7AB-1B71F7C139EB}" emma:medium="tactile" emma:mode="ink">
                <msink:context xmlns:msink="http://schemas.microsoft.com/ink/2010/main" type="inkWord" rotatedBoundingBox="30011,16339 33462,16334 33463,16588 30012,16592">
                  <msink:destinationLink direction="with" ref="{E67C31D8-4F7A-49F2-8471-47EF53FDFE5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18 1 0</inkml:trace>
          <inkml:trace contextRef="#ctx0" brushRef="#br0" timeOffset="-376.51">31 1 0</inkml:trace>
          <inkml:trace contextRef="#ctx0" brushRef="#br0" timeOffset="-687.83">31 1 0</inkml:trace>
          <inkml:trace contextRef="#ctx0" brushRef="#br0" timeOffset="-1456.38">43 1 0</inkml:trace>
          <inkml:trace contextRef="#ctx0" brushRef="#br0" timeOffset="-1720.58">43 1 0</inkml:trace>
          <inkml:trace contextRef="#ctx0" brushRef="#br0" timeOffset="-1184.15">43 1 0</inkml:trace>
          <inkml:trace contextRef="#ctx0" brushRef="#br0" timeOffset="-17888.97">18 102 0,'13'0'235,"-1"0"-220,-12 12 1,13 1 0,0-13-1,-1 0 32,14 0-16,-14 0 1,1 0-1,12 0-15,-12 13-1,-1-13 16,1 0 1,12 0-17,-12 0 1,0 0 0,-1 0-1,14 12 1,-14-12 15,1 0-15,12 0-1,-12 0 1,-1 0 0,14 13-1,-14-13 1,1 0-1,0 0 1,12 0-16,-13 0 16,1 13-16,-13-1 15,13-12-15,12 0 16,-12 0-16,-1 0 16,1 0-16,12 0 15,0 0-15,-12 13 16,0-13-16,-1 0 15,1 0-15,25 0 16,0 0 0,-13 12-16,0-12 15,1 0-15,-14 0 16,14 13-16,-14 0 16,1-13-1,-1 0-15,14 0 16,-14 0-16,26 0 15,-25 0 1,12 0 0,13 0-1,-25 0 1,-1 0-16,1 0 16,12 0-1,-12 0-15,25 0 16,-26 0-16,26 0 15,-12 0-15,-14 0 16,26 0-16,-25 0 16,-1 0-16,14 0 15,-14 0-15,1 0 16,0 0 0,-26 12 93,-12-12-93,12 0-16,0 0 15,1 0 1,-13 0-16,12 0 15,0 0-15,1 0 16,-14 0-16,14 0 16,-26 0-16,0 0 15,25 0-15,-12 0 16,12 0-16,1 0 16,-1 0-16,0 0 15,-12 0 1,13 0-1,-1 0-15,-12 0 16,12 0-16,-12-12 16,12 12-16,-12 0 15,0 0-15,12 0 16,0 0-16,1 0 16,-14-26-16,14 26 15,-1 0 1,-12 0-16,12 0 15,1-12-15,-14 12 16,1-13 0,25 1-1,-25-1 17,12 13-17,0 0-15,13-13 31,-12 1-15,24-1 62,1 13-62,12 0-1,-12 0 1,0 0 0,-1 0-1,14 0 48,-14 0-16,-12-13-47,13 1 15,-1 12-15,1 0 16,12 0 0,-12 0-1,0 0 1,-1 0-16,14-13 15,-14 13 1,1 0 0,25 0-16,-13 0 15,13 0-15,0 0 16,-26 0-16,26 0 16,-12 0-16,-14 0 15,26 13-15,-25-1 16,-1-12-16,1 0 15,25 0-15,-13 0 16,-12 0-16,0 0 16,-1 0-16,13 0 15,-12 13-15,0-13 16,12 0-16,-12 0 16,-1 0-16,14 0 15,-14 13 1,1-13-1,12 0 1,-12 0-16,-1 25 16,14-25-1,-14 0 1,1 0-16,0 0 16,12 0-16,13 0 15,-26 0-15,1 0 16,12 0-16,1 13 15,-1-13-15,-13 0 16,26 0-16,-25 0 16,12 0-16,-12 0 15,25 0 1,-26 0-16,1 0 16,0 0-1,12 0-15,-12 0 16,25 0-1,-26 0 1,1 0 0,12 0-1,-12 0 1,-1 0 0,1 0 15,12 0-16,-12 0 1,0 0 125,-26 0-63,-12 0-63,12 0 17,0 12-17,-12-12 1,12 0 0,1 0-1,-1 0 1,-12 0-1,12 0 1,1 0-16,-1 0 31,-12 0-15,12 0-16,0 0 16,-12 0-1,13 0-15,-1 0 16,0 0-1,-12 0 1,12 0 0,1 0-16,-1 0 15,-12 0-15,12 0 16,-25 0-16,26 0 16,-26 0-1,25 0-15,-25 0 16,13 0-16,12 0 15,1 0-15,-26 0 16,12-12-16,14 12 16,-26 0-16,25 0 15,-12-13-15,12 13 16,1 0-16,-14 0 16,1 0-16,-13-13 15,26 13 1,-14 0-16,14 0 15,-1 0-15,-12 0 16,25-12 47,0-1-32,0 0 0,12 1-31,1 12 16,0 0-16,12-13 15,-12 13 1,-1 0 0,14 0-1,-14 0 1,-12-13-16,13 1 15,-1 12 17,1 0 46,12 0-47,-12 0-15,0 0-1,12 0 1,-12 0-16,-1 0 16,1 0-1,12 0-15,-12 0 16,-1 0-16,14 0 15,-14 0 32,1 0-47,12 0 16,-12 12 0,-1-12 15,1 0-16,25 0 1,-38 13 0,13-13-16,12 0 15,-12 13 1,-1-13-16,13 0 16,-12 0-1,0 0 1,-1 0-16,14 0 15,-1 12 1,-25 1-16,25-13 16,-12 0-1,-1 0 1,1 0-16,12 0 16,-12 0-1,0 0 1,12 0-1,-12 0-15,-1 0 16,1 0 0,12 0-1,-12 0 1,-1 0 0,14 0-1,-14 0 1,1 0-16,0 0 15,12 0-15,-13 0 16,1 0 0,12 0-1,-12 0 1,0 0 15,-1 0-15,14 0 31,-14 0 0,1 0-32,-1 0 32,14 0-16,-14-13-31,1 13 32,0 0-17,-1-12 1,-12-1 156,-12 13-157,-1 0 32,0 0-16,1 0 1,-26 13 46,25-13 47,-12 0-63,12 0-15,1 0 31,-1 0 0,-12 0-31,12 0-31,0 0 0,-12 0-1,13 0 1,-1 0-1,0 0-15,-12 0 16,12 0 0,1 0-16,-1 0 15,-12 0 1,12 0-16,1 0 16,-14 0-1,14 0-15,-1 0 16,0 0-16,-12 0 15,12 0-15,1 0 16,-13 0-16,12 0 16,0 0-16,1 0 15,-14 0-15,14 0 16,-14 0 0,1 0-16,0 0 15,0 0 1,-1 0-1,14 0-15,-1 0 16,0 0 0,-12 0-1,13 0 1,-1 0-16,-12 0 16,12 0-1,0 0 16,1 0-15,-14 0 15,14 0-15,-1 0 0,1 0-1,-14 0 1,14 0-1,-1 0 1,26 0 218,12 0-202,-12 0-17,-1 0 17,1 0-17,-1 0 16,14 0 1,-14 0 46,1 0-31,-13-13-47,13 13 47,12 0-32,-12 0 16,-1 0-15,1 0 0,12 0-1,-12 0-15,-1 0 16,14 0 0,-14 0-1,1 0 32,0 0-16,-1 0 1,1 13-17,-1-1 1,1-12 15,0 0-15,12 13 15,-12-13-15,-1 0-1,1 13 1,0-13 31,12 0-16,-25 12-15,12-12-1,1 0 16,0 0-15,12 0 0,-12 0 15,-1 0 0,14 0-15,-14 0-1,13-12 1,-12-1-16,0 13 16,-1 0-1,26-38 1,-12 25-16,-14 13 31,1 0-15,12 0 15,-25-12-15,13 12 93,-1 0-62,1 0 15,0 0-30,12 0 30,-12 0 79,-1-13-32,-12 1-78,0 24 63,-12-12-78,-14 0-1,14 0-15,-1 0 16,0 0-16,13 13 16,-25-13-16,12 0 62,1 12 94,-1-12-93,1 0-1,-14 0 1,14 0 62,-1 0-47,0 13-62,-12-13 62,12 0 16,1 0-48,-13 0-14,-13 0-17,25 0 1,0 0-16,1 0 16,-14 0-16,14 0 15,-1 0 1,-12-25 15,12 25-15,1 0-16,-14 0 15,14-13 17,-1 13-17,0 0 1,1-12-1,-13 12 1,12 0 0,-12-13 15,12 13 16,0 0-32,1 0 1,-1 0 0,-12 0 15,12 0 0,1 0 16,-14 0-31,14 0-1,-1 0 32,0 0-16,-12 0 1,12 0 30,1 0 16,-13 0-31,12 0 63,0 0-64,1 0-14,-14 0-17,14 0 32,-1 0-16,0 0 1,-12 0 30,13 0-15,-1 0-16,0 0 1,-12 0-17,12 0 16,1 0-15,-14 0 0,14 0 15,-1 0 0,1 0 0,-14 0-15,14 0 0,-1 0 46,0 0-31,-12 0 16,12 0-15,1 0-1,-13 0 0,12 0-15,0 0 15,1 0 16,-1 0 0,-12 0 0,12 0-1,0 0-14,-12 0-1,13 0 16,-1 0-16,0 0 16,-12 0-16,12 0 16,1 0 47,-14 0-47,14 0 15,-1 0-31,1 0 1,-14 0-1,14 0 0,-1 0 0,-12 0-15,12 0 0,0 0-1,1 0 17,-13 0 14,12 0-14,0 0-1,1 0 0,-14 0 0,14 0-15,-1 0 0,0 0-1,-12 0 17,13 0-1,-1 0-16,-12 0 1,12 0 15,0 0-15,1 0 0,-14 0-1,14 0 16,-1 0 1,1 0-1,-14 0 16,14 0 15,-1 0-30,-12 0-17,12 0 32,0 0-31,1 0 31,-13 0-1,12 0 17,0 0 46,-12 0-15,12 0-47,1 0-16,-1 0 0,0 0 1,-12 0-1,12 0 31,1 0 48,-1 0-95,26 0 1032,-1 0-984,1 0-32,12 0 110,-12 0-32,0-13-93,-13 1 46</inkml:trace>
          <inkml:trace contextRef="#ctx0" brushRef="#br0" timeOffset="-10968.57">460 203 0,'-12'0'78,"-1"0"-47,-12 0-15,12 0-16,-50 0 15,50 0-15,-24 0 16,11 0-16,-12 0 16,26 0-16,-1 0 15,0 0-15,-12 0 16,0 0-16,0 0 47,12 0-16,0 0 78,13 25-62,13-25-31,12 0 0,-12 0-1,0 0 1,12 0 15,-13 0-15,1 0 15,0 0-15,-1 0-1,1 0 1,0 0-1,-1 0 17,1 0-17,12 0 1,-12 0-16,-1 0 16,1 0-1,12 0-15,-12 0 16,0 0-1,12 0 17,-12 0-1,-1-25-15,13 25 15,-12 0 16,-26 12 78,1-12-110,-26 13-15,25-13 16,-12 0 15,12 0-15,1 0-1,-1 0 1,0 13 0,-12-13 15,13 0-15,-1 0 15,0 0-16,-12 0 1,12 0-16,-12 0 16,12 0-1,1 0 32,-1 0-31,-12 0 31,25-13-32,-13 13 1,1 0 15,-14-13-15,1 13 31,25-12 0,-13 12-32,13-13 32,-12 1-47,-1 12 63,0 0-17,13-13-14,-12 13-32,12-25 78,12 25 219,1 0-282,0-13 1,12 13 15,-12 0-15,-1 0-1,1 0 1,12 0 47,-12-25-32,0 25 0,12 0 16,-13 0-16,1 0-15,0 0-1,12 0 1,-12 0 15,-1 12 16,1-12-16,12 0-31,-12 0 16,-1 0 31,1 0-31,0 0-16,-1 13 15,1-13 1,0 0-1,12 13 17,-12-13-1,-1 0-31,1 0 16,-1 12-1,14-12 1,-14 0-1,1 0 1,12 0 0,-12 0-16,12 13 15,-12 0 1,-1-13 0,1 0-1,0 0-15,25 0 16,-13 0-1,-12 0 1,-1 0 0,1 0-16,12 0 15,-12 0 1,-1 0-16,14 0 16,-14 0 15,1 0 16,0 0 0,12 0 31,-13 0-47,1 0 0,12 0 0,-12 0 1,0 0-1,-1 0-15,-12-13-1,13 13 16,12 0 1,-12 0-17,-1 0 1,14-13 0,-14 13-1,14-12 1,-14 12-16,1 0 31,0 0-31,12 0 31,-13 0-15,1 0 0,0 0 15,12 0 0,-25-13-15,13 13-1,-1 0 17,1 0-1,12 0-16,-12 0 1,-1 0 15,1 0-15,12 0 15,-12 0-15,0 0-1,12 0 17,-12 0-1,-1 0-15,1 0 15,12 0-16,-12 0 1,-1 0 0,1 0-16,12 0 15,-12 0 1,0 0-16,-1 0 16,13 0-1,-12 0 1,0 0-1,-1 0 1,14 0 0,-14 0-1,1 0 1,0 0-16,-1 0 31,13 0 0,-12 0 16,0 0-15,-13 13-32,12-13 46,14 0-30,-14 0 15,1 0 16,0 0-16,12 0 1,-25 25 296</inkml:trace>
          <inkml:trace contextRef="#ctx0" brushRef="#br0" timeOffset="776.56">5 1 0</inkml:trace>
          <inkml:trace contextRef="#ctx0" brushRef="#br0" timeOffset="624.15">18 1 0</inkml:trace>
          <inkml:trace contextRef="#ctx0" brushRef="#br0" timeOffset="415.6">18 1 0</inkml:trace>
          <inkml:trace contextRef="#ctx0" brushRef="#br0" timeOffset="263.7">18 1 0</inkml:trace>
          <inkml:trace contextRef="#ctx0" brushRef="#br0" timeOffset="-7776.68">574 127 0,'0'-25'156,"0"12"-93,25 13 15,-12 0-31,0 0 0,-1 0 78,14 0-63,-14 0-46,1-25 15,12 25 63,-12 0-32,-1 0 1,1 0-32,0 0-15,-1 0-1,1 0-15,0 0 32,-1 0-32,1 12 15,-13 1-15,25-13 16,-12 13-1,-1-13 1,14 0 15,-26 12-15,12-12 0,1 0 15,-13 13-31,13-13 47,-1 0-32,1 0 1,12 0 0,-12 0-1,-1 0 16,14 0-15,-14 0 0,1 0-1,0 0 1,12 0 0,-12 0-1,-1 0 16,13 0 48</inkml:trace>
          <inkml:trace contextRef="#ctx0" brushRef="#br0" timeOffset="16509.71">3405 64 0,'-13'0'156,"-12"0"-31,12 0 16,1 0-47,-14 0-32,1 12-31,0-12-15,12 0-16,0 0 16,-25 0-16,26 0 15,12 13-15,-13-13 16,-12 0 0,12 0-1,1 0-15,-14 0 16,14 0-16,-1 0 31,-12 13-15,12-13 15,1 0 0,-1 0-15,-12 0 31,12 0 0,0 0 187,1 0-203,-14 25-15,14-25-1,-1 0-15,-12 0 16,12 0-16,1 13 16,-14-13-1,14 0-15,-1 0 16,0 0 0,-12 0-1,13 0-15,-1 12 16,0-12 15,-12 0 0,12 0-15,1 0 31,-1 0 47,26 0 171,25 0-265,-13 0 16,-12 0-16,-1 0 15,1-12-15,-1 12 32,14 0-32,-14 0 31,1-13-31,-13 0 16,13 13 15,-1 0-31,1 0 15,0-12 1,-1 12 31,1 0-16,-1 0 0,14 0-15,-14 0 15,1 0 47,12 0-31,-12 0-15,0 0 14,-1 0-14,13 0-17,-12 0 48,0 0 46,12 0-78,-12 0 1,-1-13-1,1 13 16,0 0-32,12 0 17,-13 0 46,1 0 16,12 0-63,-25-13 125,-12 13-125,-1 0-15,0 0 0,-12 0 15,13 0 63,-1 0 31,0 0-110,-12 0 32,12 0 78,1 0-16,-1 0-77,-12 0 15,12 0 31,1 0-31,-1 0 46,-12 0-61,12 0-17,0 0 1,-37 38-16,37-38 15,1 0-15,-1 0 16,-12 0 0,12 0-1,0 0 1,-12 0-16,12 0 16,1 0 15,-1 0 16,-12 0-32,12 0 1,1 0 0,-14 0-1,14 0 16,-1 0 1,0 0-1,-12 0 0,13 0 0,-1 0 1,0 0 77,-12 0-62,12 0 15,1 0-62,-1 0 16,-12 0 0,-13 0-16,25 0 15,-12 0 1,12-12 0,1 12-1,-1 0 16,0 0 16,-12 0-15,25-13 61,25 13 1,-12 0-78,0-25-16,-1 25 15,1 0 1,0 0 0,-1 0-1,1 0 16,12 0 1,-12 0 202,-1 0-187,1 0 31,-26 0 469,1 0-485,-13 0-30,12 0-1,0 0-31,-25 0 16,26 0-16,-14 0 15,14 0-15,-1 0 16,-12 0-16,12 0 15,1 0 1,-1 0 0,-12 0-1,12 0 17,0 0-1,-12 0 16,13 0 0,-1 0-16,0 0-16,-12 0 17,12 0-17,1 0 1,-14 0 15,14 0-15,-1 0 31,1-13 234,-14 13-265,14 0-16,-1 0 15,-12 0-15,12 0 16,0 0-16,1 0 15,-13 0 1,12 0 0,0 0-1,-12 0 1,12 0 0,1 0 46</inkml:trace>
          <inkml:trace contextRef="#ctx0" brushRef="#br0" timeOffset="-41992.53">2432 165 0,'12'0'31,"1"0"63,0 0-63,-1 0-15,14 0 31,-14-13-32,1 13 32,12 0 16,-12 0-1,-1 0-31,1 0 1,-26 0 108,1 0-140,-26 13 16,38 0 0,-13-13-1,-12 0-15,0 0 31,25 12 1,-13-12 61,-12 0 64,12 0-110,0 0-16,1 0 0,-13 0-31,12 0 16,0 0-16,-25 0 15,26 0 17,-14 0 14,14 0-46,-1 0 16,1 0 0,-14 0-1,14 0 63,-1 0-46,-12 0 46,37 0 78,1 0-140,0 0 15,25-12-15,-38-1-1,12 13 16,13 0-15,-12-13-16,0 13 16,-1-12 15,14 12 78,-14 0-31,1 0-46,0 0 30,12 0-31,-13 0-15,1 0 0,12 0-1,-12 0 1,0 0 15,-1 0-15,14 0 31,-14 0 0,1 0 62,-1 0-62</inkml:trace>
          <inkml:trace contextRef="#ctx0" brushRef="#br0" timeOffset="-52088.71">3431 157 0,'-15'0'188,"1"0"-126,-1 0 1,0 0 15,0 15-47,-14-15 47,14 0-15,15 14-48,-15-14 17,0 0-17,-14 0 1,14 0-16,0 0 15,1 15 1,14 0-16,-15-15 16,-15 0-1,16 0-15,-1 0 16,-15 0-16,15 0 16,-14 0-1,14 15 1,0-15-16,1 0 15,-1 0-15,-15 0 16,16 0-16,-1 0 16,0 0-16,-14 0 15,-16 0 1,30 0 0,1 0-16,-1 0 15,-15 0 1,16 0-16,-1 0 15,-15 0-15,16 0 16,-1 0-16,0 0 16,-15 0-16,-14 0 15,29 0 17,1 0-17,-1 0 1,-15 0-1,16 0 1,-1 0 0,30 0 218,-1 0-171,1 0-32,15 0-16,-30-15 1,14 15 0,1 0 15,0 0-15,14-15-1,-14 0 16,0 15-15,15 0 0,-16-14-1,1 14 1,0 0-16,0 0 16,-15-15-16,29 15 15,-14 0 1,0 0-1,-1 0 17,16 0-17,-15 0 1,0 0 0,-1 0-16,16 0 15,-30-15-15,15 15 16,-1 0-1,1 0-15,29 0 16,-14 0 0,-15 0 15,-1 0-31,16 0 16,-15 0 15,0 0-16,-1 0-15,16 0 16,-15 0 0,-1 0-1,1 0 1,15 0 0,-16 0 15,1 0-16,15 0 1,-15 0 31,-1 0-16,1 0-15,-30 0 187,1 0-187,-16 0-1,15 0 1,0 0-16,-14 0 31,14 0-15,0 0-1,-14 0-15,14 0 16,0 0-16,1 0 16,-16 0-1,15 0-15,0 0 16,1 0-1,-16 0 1,15 0 0,1 0-16,-16 0 31,15 0-15,1 0 15,-1 0-16,-15 0 1,16 0 0,-1 0-1,0 0 17,0 0-17,-14 0 1,14 0-1,0 0-15,-14 0 16,14 0 0,-15 0-1,1 0 1,14 0-16,0 0 16,-14 0-1,14 0 1,0 0-1,0 0 1,1 0-16,-1 0 16,0 0-16,0 0 15,1 0 17,-1-15-32,-15 15 78,15 0 156,1 0-171,-1 0-1,-15 0-62,-14 0 16,29 0-1,1 0 17</inkml:trace>
          <inkml:trace contextRef="#ctx0" brushRef="#br0" timeOffset="22080.54">2470 26 0</inkml:trace>
        </inkml:traceGroup>
        <inkml:traceGroup>
          <inkml:annotationXML>
            <emma:emma xmlns:emma="http://www.w3.org/2003/04/emma" version="1.0">
              <emma:interpretation id="{0A0B1932-A940-4A5D-B55B-DB4A5CC303AF}" emma:medium="tactile" emma:mode="ink">
                <msink:context xmlns:msink="http://schemas.microsoft.com/ink/2010/main" type="inkWord" rotatedBoundingBox="32502,16364 32516,16363 32517,16378 32502,16379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0639.71">2470 26 0</inkml:trace>
        </inkml:traceGroup>
        <inkml:traceGroup>
          <inkml:annotationXML>
            <emma:emma xmlns:emma="http://www.w3.org/2003/04/emma" version="1.0">
              <emma:interpretation id="{48A4EFBD-920C-4009-8FED-83D5962529A9}" emma:medium="tactile" emma:mode="ink">
                <msink:context xmlns:msink="http://schemas.microsoft.com/ink/2010/main" type="inkWord" rotatedBoundingBox="32527,16377 32527,16427 32512,16427 32512,163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8807.67">2495 39 0</inkml:trace>
          <inkml:trace contextRef="#ctx0" brushRef="#br0" timeOffset="-37911.86">2495 39 0</inkml:trace>
          <inkml:trace contextRef="#ctx0" brushRef="#br0" timeOffset="-39591.85">2495 89 0</inkml:trace>
        </inkml:traceGroup>
        <inkml:traceGroup>
          <inkml:annotationXML>
            <emma:emma xmlns:emma="http://www.w3.org/2003/04/emma" version="1.0">
              <emma:interpretation id="{B8304015-0262-4A3B-ABC0-886457D6B0D6}" emma:medium="tactile" emma:mode="ink">
                <msink:context xmlns:msink="http://schemas.microsoft.com/ink/2010/main" type="inkWord" rotatedBoundingBox="32527,16364 32541,16363 32542,16378 32527,16379"/>
              </emma:interpretation>
              <emma:one-of disjunction-type="recognition" id="oneOf3"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2960.33">2495 26 0</inkml:trace>
        </inkml:traceGroup>
        <inkml:traceGroup>
          <inkml:annotationXML>
            <emma:emma xmlns:emma="http://www.w3.org/2003/04/emma" version="1.0">
              <emma:interpretation id="{51697DFE-CD3A-429A-8466-1EA093F7CFC7}" emma:medium="tactile" emma:mode="ink">
                <msink:context xmlns:msink="http://schemas.microsoft.com/ink/2010/main" type="inkWord" rotatedBoundingBox="32527,16364 32541,16363 32542,16378 32527,1637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752.29">2495 26 0</inkml:trace>
        </inkml:traceGroup>
        <inkml:traceGroup>
          <inkml:annotationXML>
            <emma:emma xmlns:emma="http://www.w3.org/2003/04/emma" version="1.0">
              <emma:interpretation id="{336014D7-8A73-49E4-B552-8003FC3C8379}" emma:medium="tactile" emma:mode="ink">
                <msink:context xmlns:msink="http://schemas.microsoft.com/ink/2010/main" type="inkWord" rotatedBoundingBox="32527,16351 32715,16350 32715,16414 32527,16414"/>
              </emma:interpretation>
              <emma:one-of disjunction-type="recognition" id="oneOf5">
                <emma:interpretation id="interp13" emma:lang="" emma:confidence="0">
                  <emma:literal>..</emma:literal>
                </emma:interpretation>
                <emma:interpretation id="interp14" emma:lang="" emma:confidence="0">
                  <emma:literal>...</emma:literal>
                </emma:interpretation>
                <emma:interpretation id="interp15" emma:lang="" emma:confidence="0">
                  <emma:literal>€</emma:literal>
                </emma:interpretation>
                <emma:interpretation id="interp16" emma:lang="" emma:confidence="0">
                  <emma:literal>E</emma:literal>
                </emma:interpretation>
                <emma:interpretation id="interp17" emma:lang="" emma:confidence="0">
                  <emma:literal>En</emma:literal>
                </emma:interpretation>
              </emma:one-of>
            </emma:emma>
          </inkml:annotationXML>
          <inkml:trace contextRef="#ctx0" brushRef="#br0" timeOffset="56376.01">2495 13 0</inkml:trace>
          <inkml:trace contextRef="#ctx0" brushRef="#br0" timeOffset="55775.92">2495 13 0</inkml:trace>
          <inkml:trace contextRef="#ctx0" brushRef="#br0" timeOffset="55528.26">2495 13 0</inkml:trace>
          <inkml:trace contextRef="#ctx0" brushRef="#br0" timeOffset="56215.58">2495 13 0</inkml:trace>
          <inkml:trace contextRef="#ctx0" brushRef="#br0" timeOffset="56079.72">2495 13 0</inkml:trace>
          <inkml:trace contextRef="#ctx0" brushRef="#br0" timeOffset="55936.34">2495 13 0</inkml:trace>
          <inkml:trace contextRef="#ctx0" brushRef="#br0" timeOffset="54086.9">2507 39 0,'13'0'78,"0"0"1,-1 0-33,1 0-30,12 12 0,-12-12-16,12 25 47,-12-25-1,-1 0-14,1 0-17,12 0 17</inkml:trace>
        </inkml:traceGroup>
        <inkml:traceGroup>
          <inkml:annotationXML>
            <emma:emma xmlns:emma="http://www.w3.org/2003/04/emma" version="1.0">
              <emma:interpretation id="{25CFC1BC-454E-4832-B8AC-22F8C00907D6}" emma:medium="tactile" emma:mode="ink">
                <msink:context xmlns:msink="http://schemas.microsoft.com/ink/2010/main" type="inkWord" rotatedBoundingBox="32540,16377 32554,16376 32555,16391 32540,16392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40199.68">2508 39 0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9/07/2021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30322" y="1524775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09 Administrativo Oral de Cali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Entrada de lápiz 21"/>
              <p14:cNvContentPartPr/>
              <p14:nvPr/>
            </p14:nvContentPartPr>
            <p14:xfrm>
              <a:off x="10809077" y="5881952"/>
              <a:ext cx="1237921" cy="9180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7198" y="5870072"/>
                <a:ext cx="1261679" cy="1155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uadroTexto 52"/>
          <p:cNvSpPr txBox="1"/>
          <p:nvPr/>
        </p:nvSpPr>
        <p:spPr>
          <a:xfrm>
            <a:off x="10916597" y="5836654"/>
            <a:ext cx="1860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yl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Valle del Cauca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B7020-2557-47A2-B339-DE31ABE56FA9}"/>
              </a:ext>
            </a:extLst>
          </p:cNvPr>
          <p:cNvSpPr/>
          <p:nvPr/>
        </p:nvSpPr>
        <p:spPr>
          <a:xfrm>
            <a:off x="493448" y="5254499"/>
            <a:ext cx="2541300" cy="477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7:00AM a 12:00 PM</a:t>
            </a:r>
            <a:endParaRPr lang="es-C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765BF-A3DB-41D2-BD1C-018B10FA7DC9}"/>
              </a:ext>
            </a:extLst>
          </p:cNvPr>
          <p:cNvSpPr/>
          <p:nvPr/>
        </p:nvSpPr>
        <p:spPr>
          <a:xfrm>
            <a:off x="3397309" y="6228522"/>
            <a:ext cx="3096256" cy="649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Av.6ª </a:t>
            </a:r>
            <a:r>
              <a:rPr lang="es-CO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No.28N-23 </a:t>
            </a:r>
            <a:r>
              <a:rPr lang="es-CO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-valle del cauca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7EEA6-723D-42CA-BD40-24558F23F310}"/>
              </a:ext>
            </a:extLst>
          </p:cNvPr>
          <p:cNvSpPr/>
          <p:nvPr/>
        </p:nvSpPr>
        <p:spPr>
          <a:xfrm>
            <a:off x="678179" y="6336686"/>
            <a:ext cx="2195868" cy="400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8962436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A93EE-87E2-4B87-A476-F78352570C41}"/>
              </a:ext>
            </a:extLst>
          </p:cNvPr>
          <p:cNvSpPr/>
          <p:nvPr/>
        </p:nvSpPr>
        <p:spPr>
          <a:xfrm>
            <a:off x="8382303" y="6352075"/>
            <a:ext cx="380969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adm09cali@cendoj.ramajudicial.gov.co</a:t>
            </a: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Lewandowsky Ospina</cp:lastModifiedBy>
  <cp:revision>14</cp:revision>
  <dcterms:created xsi:type="dcterms:W3CDTF">2021-07-01T13:33:34Z</dcterms:created>
  <dcterms:modified xsi:type="dcterms:W3CDTF">2021-07-09T20:59:11Z</dcterms:modified>
</cp:coreProperties>
</file>