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90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18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90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67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74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67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87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08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21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95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94B6-A3D1-4EC5-93A0-42A6839BBEA8}" type="datetimeFigureOut">
              <a:rPr lang="es-ES" smtClean="0"/>
              <a:t>17/09/2019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3E48D-85D8-401F-8BE2-E3AD5AB1B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40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undo video noti 5 plan de contingencia">
            <a:hlinkClick r:id="" action="ppaction://media"/>
            <a:extLst>
              <a:ext uri="{FF2B5EF4-FFF2-40B4-BE49-F238E27FC236}">
                <a16:creationId xmlns:a16="http://schemas.microsoft.com/office/drawing/2014/main" xmlns="" id="{473120FA-2E79-481A-A1E6-D570AC8195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9432" y="1846264"/>
            <a:ext cx="8101263" cy="3864726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87C740D-5B35-475F-81F2-06D09B97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09" y="219340"/>
            <a:ext cx="11576301" cy="747819"/>
          </a:xfrm>
        </p:spPr>
        <p:txBody>
          <a:bodyPr>
            <a:normAutofit/>
          </a:bodyPr>
          <a:lstStyle/>
          <a:p>
            <a:pPr algn="ctr"/>
            <a:r>
              <a:rPr lang="es-CO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Notas de prensa </a:t>
            </a:r>
          </a:p>
        </p:txBody>
      </p:sp>
      <p:pic>
        <p:nvPicPr>
          <p:cNvPr id="6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D305F90D-5CEB-4D0C-B816-EEA0E7C7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9C8A166-7A96-4DE9-BC1E-E1DB549AB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37" y="92877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mbiarán 3 ascensores del Palacio de Justicia">
            <a:hlinkClick r:id="" action="ppaction://media"/>
            <a:extLst>
              <a:ext uri="{FF2B5EF4-FFF2-40B4-BE49-F238E27FC236}">
                <a16:creationId xmlns:a16="http://schemas.microsoft.com/office/drawing/2014/main" xmlns="" id="{3065088E-65B1-4DFC-A254-04395E5E91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042" y="1942516"/>
            <a:ext cx="9593180" cy="3672222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B72787DE-AA43-40D3-A452-2C4DA71F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09" y="219340"/>
            <a:ext cx="11576301" cy="747819"/>
          </a:xfrm>
        </p:spPr>
        <p:txBody>
          <a:bodyPr>
            <a:normAutofit/>
          </a:bodyPr>
          <a:lstStyle/>
          <a:p>
            <a:pPr algn="ctr"/>
            <a:r>
              <a:rPr lang="es-CO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Notas de prensa </a:t>
            </a:r>
          </a:p>
        </p:txBody>
      </p:sp>
      <p:pic>
        <p:nvPicPr>
          <p:cNvPr id="9" name="Picture 10" descr="Resultado de imagen para consejo superior de la judicatura logo">
            <a:extLst>
              <a:ext uri="{FF2B5EF4-FFF2-40B4-BE49-F238E27FC236}">
                <a16:creationId xmlns:a16="http://schemas.microsoft.com/office/drawing/2014/main" xmlns="" id="{236431FB-67F3-488D-8CB1-1BB1051B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537" y="48125"/>
            <a:ext cx="1572126" cy="154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97260D3-6233-4E30-A4B3-97125B00E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3" y="66182"/>
            <a:ext cx="2925218" cy="10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Panorámica</PresentationFormat>
  <Paragraphs>2</Paragraphs>
  <Slides>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Tema de Office</vt:lpstr>
      <vt:lpstr>Notas de prensa </vt:lpstr>
      <vt:lpstr>Notas de prensa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Notas de prensa </dc:title>
  <dc:creator>Oscar Lozada Garcia</dc:creator>
  <cp:lastModifiedBy>Oscar Lozada Garcia</cp:lastModifiedBy>
  <cp:revision>1</cp:revision>
  <dcterms:created xsi:type="dcterms:W3CDTF">2019-09-17T21:15:41Z</dcterms:created>
  <dcterms:modified xsi:type="dcterms:W3CDTF">2019-09-17T21:15:54Z</dcterms:modified>
</cp:coreProperties>
</file>