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35.xml" ContentType="application/vnd.openxmlformats-officedocument.presentationml.tag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9" r:id="rId6"/>
    <p:sldId id="260" r:id="rId7"/>
    <p:sldId id="263" r:id="rId8"/>
    <p:sldId id="279" r:id="rId9"/>
    <p:sldId id="282" r:id="rId10"/>
    <p:sldId id="281" r:id="rId11"/>
    <p:sldId id="284" r:id="rId12"/>
    <p:sldId id="285" r:id="rId13"/>
    <p:sldId id="283" r:id="rId14"/>
    <p:sldId id="286" r:id="rId15"/>
    <p:sldId id="287" r:id="rId16"/>
    <p:sldId id="288" r:id="rId17"/>
    <p:sldId id="289" r:id="rId18"/>
    <p:sldId id="266" r:id="rId19"/>
    <p:sldId id="280" r:id="rId20"/>
    <p:sldId id="290" r:id="rId21"/>
    <p:sldId id="292" r:id="rId22"/>
    <p:sldId id="293" r:id="rId23"/>
    <p:sldId id="294" r:id="rId24"/>
    <p:sldId id="291" r:id="rId25"/>
    <p:sldId id="295" r:id="rId26"/>
    <p:sldId id="296" r:id="rId27"/>
    <p:sldId id="297" r:id="rId28"/>
    <p:sldId id="270" r:id="rId29"/>
    <p:sldId id="271" r:id="rId30"/>
    <p:sldId id="272" r:id="rId31"/>
    <p:sldId id="273" r:id="rId32"/>
    <p:sldId id="298" r:id="rId33"/>
    <p:sldId id="299" r:id="rId34"/>
    <p:sldId id="276" r:id="rId35"/>
    <p:sldId id="275" r:id="rId36"/>
    <p:sldId id="301" r:id="rId37"/>
  </p:sldIdLst>
  <p:sldSz cx="12192000" cy="6858000"/>
  <p:notesSz cx="6858000" cy="9144000"/>
  <p:custDataLst>
    <p:tags r:id="rId38"/>
  </p:custData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D1DA"/>
    <a:srgbClr val="B082A9"/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KY\Documents\DUSSAN\CSJH\ESTADISTICA\2020\2020-4T%20COMP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4"/>
          <c:order val="4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consol!$B$8:$B$26</c:f>
              <c:strCache>
                <c:ptCount val="19"/>
                <c:pt idx="0">
                  <c:v>Disciplinario</c:v>
                </c:pt>
                <c:pt idx="1">
                  <c:v>Trib. Admin.</c:v>
                </c:pt>
                <c:pt idx="2">
                  <c:v>Tri. Sup. CFL</c:v>
                </c:pt>
                <c:pt idx="3">
                  <c:v>Tri. Sup. Penal</c:v>
                </c:pt>
                <c:pt idx="4">
                  <c:v>Juzg. Admin.</c:v>
                </c:pt>
                <c:pt idx="5">
                  <c:v>Juzg. Ej. Penas MS</c:v>
                </c:pt>
                <c:pt idx="6">
                  <c:v>Juzg. Penal Espec.</c:v>
                </c:pt>
                <c:pt idx="7">
                  <c:v>Juzg. Penal Circuito</c:v>
                </c:pt>
                <c:pt idx="8">
                  <c:v>J. Penal Mcp. Conoc.</c:v>
                </c:pt>
                <c:pt idx="9">
                  <c:v>J. Penal Mcp. Gtías.</c:v>
                </c:pt>
                <c:pt idx="10">
                  <c:v>J. R. P. Adoles. Cto.</c:v>
                </c:pt>
                <c:pt idx="11">
                  <c:v>J. R. P. Adoles. Mcp.</c:v>
                </c:pt>
                <c:pt idx="12">
                  <c:v>Juzg. Civil Cto.</c:v>
                </c:pt>
                <c:pt idx="13">
                  <c:v>Juzg. Civil Mcp.</c:v>
                </c:pt>
                <c:pt idx="14">
                  <c:v>Juzg. Familia</c:v>
                </c:pt>
                <c:pt idx="15">
                  <c:v>Juzg. Laborales</c:v>
                </c:pt>
                <c:pt idx="16">
                  <c:v>Juzg. Extinc. Dom.</c:v>
                </c:pt>
                <c:pt idx="17">
                  <c:v>J. Pq. C. Comp. Mult.</c:v>
                </c:pt>
                <c:pt idx="18">
                  <c:v>J. Pq. Causas Laboral</c:v>
                </c:pt>
              </c:strCache>
            </c:strRef>
          </c:cat>
          <c:val>
            <c:numRef>
              <c:f>consol!$G$8:$G$26</c:f>
              <c:numCache>
                <c:formatCode>0%</c:formatCode>
                <c:ptCount val="19"/>
                <c:pt idx="0">
                  <c:v>1.04</c:v>
                </c:pt>
                <c:pt idx="1">
                  <c:v>1.31</c:v>
                </c:pt>
                <c:pt idx="2">
                  <c:v>1.04</c:v>
                </c:pt>
                <c:pt idx="3">
                  <c:v>1.27</c:v>
                </c:pt>
                <c:pt idx="4">
                  <c:v>1.04</c:v>
                </c:pt>
                <c:pt idx="5">
                  <c:v>1.26</c:v>
                </c:pt>
                <c:pt idx="6">
                  <c:v>0.82</c:v>
                </c:pt>
                <c:pt idx="7">
                  <c:v>1.25</c:v>
                </c:pt>
                <c:pt idx="8">
                  <c:v>0.97</c:v>
                </c:pt>
                <c:pt idx="9">
                  <c:v>1.28</c:v>
                </c:pt>
                <c:pt idx="10">
                  <c:v>0.92</c:v>
                </c:pt>
                <c:pt idx="11">
                  <c:v>0.81</c:v>
                </c:pt>
                <c:pt idx="12">
                  <c:v>1.1299999999999999</c:v>
                </c:pt>
                <c:pt idx="13">
                  <c:v>0.83</c:v>
                </c:pt>
                <c:pt idx="14">
                  <c:v>0.91</c:v>
                </c:pt>
                <c:pt idx="15">
                  <c:v>1.17</c:v>
                </c:pt>
                <c:pt idx="16">
                  <c:v>1.69</c:v>
                </c:pt>
                <c:pt idx="17">
                  <c:v>1.29</c:v>
                </c:pt>
                <c:pt idx="18">
                  <c:v>1.52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D6-4D61-A8F5-C125414F2D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678114024"/>
        <c:axId val="67811566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consol!$B$8:$B$26</c15:sqref>
                        </c15:formulaRef>
                      </c:ext>
                    </c:extLst>
                    <c:strCache>
                      <c:ptCount val="19"/>
                      <c:pt idx="0">
                        <c:v>Disciplinario</c:v>
                      </c:pt>
                      <c:pt idx="1">
                        <c:v>Trib. Admin.</c:v>
                      </c:pt>
                      <c:pt idx="2">
                        <c:v>Tri. Sup. CFL</c:v>
                      </c:pt>
                      <c:pt idx="3">
                        <c:v>Tri. Sup. Penal</c:v>
                      </c:pt>
                      <c:pt idx="4">
                        <c:v>Juzg. Admin.</c:v>
                      </c:pt>
                      <c:pt idx="5">
                        <c:v>Juzg. Ej. Penas MS</c:v>
                      </c:pt>
                      <c:pt idx="6">
                        <c:v>Juzg. Penal Espec.</c:v>
                      </c:pt>
                      <c:pt idx="7">
                        <c:v>Juzg. Penal Circuito</c:v>
                      </c:pt>
                      <c:pt idx="8">
                        <c:v>J. Penal Mcp. Conoc.</c:v>
                      </c:pt>
                      <c:pt idx="9">
                        <c:v>J. Penal Mcp. Gtías.</c:v>
                      </c:pt>
                      <c:pt idx="10">
                        <c:v>J. R. P. Adoles. Cto.</c:v>
                      </c:pt>
                      <c:pt idx="11">
                        <c:v>J. R. P. Adoles. Mcp.</c:v>
                      </c:pt>
                      <c:pt idx="12">
                        <c:v>Juzg. Civil Cto.</c:v>
                      </c:pt>
                      <c:pt idx="13">
                        <c:v>Juzg. Civil Mcp.</c:v>
                      </c:pt>
                      <c:pt idx="14">
                        <c:v>Juzg. Familia</c:v>
                      </c:pt>
                      <c:pt idx="15">
                        <c:v>Juzg. Laborales</c:v>
                      </c:pt>
                      <c:pt idx="16">
                        <c:v>Juzg. Extinc. Dom.</c:v>
                      </c:pt>
                      <c:pt idx="17">
                        <c:v>J. Pq. C. Comp. Mult.</c:v>
                      </c:pt>
                      <c:pt idx="18">
                        <c:v>J. Pq. Causas Laboral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consol!$C$8:$C$26</c15:sqref>
                        </c15:formulaRef>
                      </c:ext>
                    </c:extLst>
                    <c:numCache>
                      <c:formatCode>0%</c:formatCode>
                      <c:ptCount val="19"/>
                      <c:pt idx="0">
                        <c:v>0.81</c:v>
                      </c:pt>
                      <c:pt idx="1">
                        <c:v>0.77</c:v>
                      </c:pt>
                      <c:pt idx="2">
                        <c:v>1.28</c:v>
                      </c:pt>
                      <c:pt idx="3">
                        <c:v>1.02</c:v>
                      </c:pt>
                      <c:pt idx="4">
                        <c:v>1.25</c:v>
                      </c:pt>
                      <c:pt idx="5">
                        <c:v>1.19</c:v>
                      </c:pt>
                      <c:pt idx="6">
                        <c:v>0.66</c:v>
                      </c:pt>
                      <c:pt idx="7">
                        <c:v>1.21</c:v>
                      </c:pt>
                      <c:pt idx="8">
                        <c:v>0.93</c:v>
                      </c:pt>
                      <c:pt idx="9">
                        <c:v>1.61</c:v>
                      </c:pt>
                      <c:pt idx="10">
                        <c:v>0.88</c:v>
                      </c:pt>
                      <c:pt idx="11">
                        <c:v>0.88</c:v>
                      </c:pt>
                      <c:pt idx="12">
                        <c:v>1.22</c:v>
                      </c:pt>
                      <c:pt idx="13">
                        <c:v>0.86</c:v>
                      </c:pt>
                      <c:pt idx="14">
                        <c:v>0.93</c:v>
                      </c:pt>
                      <c:pt idx="15">
                        <c:v>1.28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69D6-4D61-A8F5-C125414F2DD6}"/>
                  </c:ext>
                </c:extLst>
              </c15:ser>
            </c15:filteredBarSeries>
            <c15:filteredBarSeries>
              <c15:ser>
                <c:idx val="1"/>
                <c:order val="1"/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consol!$B$8:$B$26</c15:sqref>
                        </c15:formulaRef>
                      </c:ext>
                    </c:extLst>
                    <c:strCache>
                      <c:ptCount val="19"/>
                      <c:pt idx="0">
                        <c:v>Disciplinario</c:v>
                      </c:pt>
                      <c:pt idx="1">
                        <c:v>Trib. Admin.</c:v>
                      </c:pt>
                      <c:pt idx="2">
                        <c:v>Tri. Sup. CFL</c:v>
                      </c:pt>
                      <c:pt idx="3">
                        <c:v>Tri. Sup. Penal</c:v>
                      </c:pt>
                      <c:pt idx="4">
                        <c:v>Juzg. Admin.</c:v>
                      </c:pt>
                      <c:pt idx="5">
                        <c:v>Juzg. Ej. Penas MS</c:v>
                      </c:pt>
                      <c:pt idx="6">
                        <c:v>Juzg. Penal Espec.</c:v>
                      </c:pt>
                      <c:pt idx="7">
                        <c:v>Juzg. Penal Circuito</c:v>
                      </c:pt>
                      <c:pt idx="8">
                        <c:v>J. Penal Mcp. Conoc.</c:v>
                      </c:pt>
                      <c:pt idx="9">
                        <c:v>J. Penal Mcp. Gtías.</c:v>
                      </c:pt>
                      <c:pt idx="10">
                        <c:v>J. R. P. Adoles. Cto.</c:v>
                      </c:pt>
                      <c:pt idx="11">
                        <c:v>J. R. P. Adoles. Mcp.</c:v>
                      </c:pt>
                      <c:pt idx="12">
                        <c:v>Juzg. Civil Cto.</c:v>
                      </c:pt>
                      <c:pt idx="13">
                        <c:v>Juzg. Civil Mcp.</c:v>
                      </c:pt>
                      <c:pt idx="14">
                        <c:v>Juzg. Familia</c:v>
                      </c:pt>
                      <c:pt idx="15">
                        <c:v>Juzg. Laborales</c:v>
                      </c:pt>
                      <c:pt idx="16">
                        <c:v>Juzg. Extinc. Dom.</c:v>
                      </c:pt>
                      <c:pt idx="17">
                        <c:v>J. Pq. C. Comp. Mult.</c:v>
                      </c:pt>
                      <c:pt idx="18">
                        <c:v>J. Pq. Causas Laboral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consol!$D$8:$D$26</c15:sqref>
                        </c15:formulaRef>
                      </c:ext>
                    </c:extLst>
                    <c:numCache>
                      <c:formatCode>0%</c:formatCode>
                      <c:ptCount val="19"/>
                      <c:pt idx="0">
                        <c:v>1.31</c:v>
                      </c:pt>
                      <c:pt idx="1">
                        <c:v>1.02</c:v>
                      </c:pt>
                      <c:pt idx="2">
                        <c:v>1.05</c:v>
                      </c:pt>
                      <c:pt idx="3">
                        <c:v>0.99</c:v>
                      </c:pt>
                      <c:pt idx="4">
                        <c:v>1.31</c:v>
                      </c:pt>
                      <c:pt idx="5">
                        <c:v>2.7</c:v>
                      </c:pt>
                      <c:pt idx="6">
                        <c:v>0.93</c:v>
                      </c:pt>
                      <c:pt idx="7">
                        <c:v>1.28</c:v>
                      </c:pt>
                      <c:pt idx="8">
                        <c:v>1.08</c:v>
                      </c:pt>
                      <c:pt idx="9">
                        <c:v>1.63</c:v>
                      </c:pt>
                      <c:pt idx="10">
                        <c:v>1.01</c:v>
                      </c:pt>
                      <c:pt idx="11">
                        <c:v>1.07</c:v>
                      </c:pt>
                      <c:pt idx="12">
                        <c:v>1.27</c:v>
                      </c:pt>
                      <c:pt idx="13">
                        <c:v>1.08</c:v>
                      </c:pt>
                      <c:pt idx="14">
                        <c:v>0.92</c:v>
                      </c:pt>
                      <c:pt idx="15">
                        <c:v>1.72</c:v>
                      </c:pt>
                      <c:pt idx="16">
                        <c:v>2.0499999999999998</c:v>
                      </c:pt>
                      <c:pt idx="17">
                        <c:v>0.96</c:v>
                      </c:pt>
                      <c:pt idx="18">
                        <c:v>1.26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69D6-4D61-A8F5-C125414F2DD6}"/>
                  </c:ext>
                </c:extLst>
              </c15:ser>
            </c15:filteredBarSeries>
            <c15:filteredBarSeries>
              <c15:ser>
                <c:idx val="2"/>
                <c:order val="2"/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consol!$B$8:$B$26</c15:sqref>
                        </c15:formulaRef>
                      </c:ext>
                    </c:extLst>
                    <c:strCache>
                      <c:ptCount val="19"/>
                      <c:pt idx="0">
                        <c:v>Disciplinario</c:v>
                      </c:pt>
                      <c:pt idx="1">
                        <c:v>Trib. Admin.</c:v>
                      </c:pt>
                      <c:pt idx="2">
                        <c:v>Tri. Sup. CFL</c:v>
                      </c:pt>
                      <c:pt idx="3">
                        <c:v>Tri. Sup. Penal</c:v>
                      </c:pt>
                      <c:pt idx="4">
                        <c:v>Juzg. Admin.</c:v>
                      </c:pt>
                      <c:pt idx="5">
                        <c:v>Juzg. Ej. Penas MS</c:v>
                      </c:pt>
                      <c:pt idx="6">
                        <c:v>Juzg. Penal Espec.</c:v>
                      </c:pt>
                      <c:pt idx="7">
                        <c:v>Juzg. Penal Circuito</c:v>
                      </c:pt>
                      <c:pt idx="8">
                        <c:v>J. Penal Mcp. Conoc.</c:v>
                      </c:pt>
                      <c:pt idx="9">
                        <c:v>J. Penal Mcp. Gtías.</c:v>
                      </c:pt>
                      <c:pt idx="10">
                        <c:v>J. R. P. Adoles. Cto.</c:v>
                      </c:pt>
                      <c:pt idx="11">
                        <c:v>J. R. P. Adoles. Mcp.</c:v>
                      </c:pt>
                      <c:pt idx="12">
                        <c:v>Juzg. Civil Cto.</c:v>
                      </c:pt>
                      <c:pt idx="13">
                        <c:v>Juzg. Civil Mcp.</c:v>
                      </c:pt>
                      <c:pt idx="14">
                        <c:v>Juzg. Familia</c:v>
                      </c:pt>
                      <c:pt idx="15">
                        <c:v>Juzg. Laborales</c:v>
                      </c:pt>
                      <c:pt idx="16">
                        <c:v>Juzg. Extinc. Dom.</c:v>
                      </c:pt>
                      <c:pt idx="17">
                        <c:v>J. Pq. C. Comp. Mult.</c:v>
                      </c:pt>
                      <c:pt idx="18">
                        <c:v>J. Pq. Causas Laboral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consol!$E$8:$E$26</c15:sqref>
                        </c15:formulaRef>
                      </c:ext>
                    </c:extLst>
                    <c:numCache>
                      <c:formatCode>0%</c:formatCode>
                      <c:ptCount val="19"/>
                      <c:pt idx="0">
                        <c:v>1.55</c:v>
                      </c:pt>
                      <c:pt idx="1">
                        <c:v>1.22</c:v>
                      </c:pt>
                      <c:pt idx="2">
                        <c:v>1.1399999999999999</c:v>
                      </c:pt>
                      <c:pt idx="3">
                        <c:v>1.02</c:v>
                      </c:pt>
                      <c:pt idx="4">
                        <c:v>1.06</c:v>
                      </c:pt>
                      <c:pt idx="5">
                        <c:v>2.2999999999999998</c:v>
                      </c:pt>
                      <c:pt idx="6">
                        <c:v>0.94</c:v>
                      </c:pt>
                      <c:pt idx="7">
                        <c:v>1.18</c:v>
                      </c:pt>
                      <c:pt idx="8">
                        <c:v>1.25</c:v>
                      </c:pt>
                      <c:pt idx="9">
                        <c:v>1.58</c:v>
                      </c:pt>
                      <c:pt idx="10">
                        <c:v>1.0900000000000001</c:v>
                      </c:pt>
                      <c:pt idx="11">
                        <c:v>1.0900000000000001</c:v>
                      </c:pt>
                      <c:pt idx="12">
                        <c:v>1.08</c:v>
                      </c:pt>
                      <c:pt idx="13">
                        <c:v>1.32</c:v>
                      </c:pt>
                      <c:pt idx="14">
                        <c:v>0.94</c:v>
                      </c:pt>
                      <c:pt idx="15">
                        <c:v>1.04</c:v>
                      </c:pt>
                      <c:pt idx="16">
                        <c:v>1.76</c:v>
                      </c:pt>
                      <c:pt idx="17">
                        <c:v>1.03</c:v>
                      </c:pt>
                      <c:pt idx="18">
                        <c:v>1.27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69D6-4D61-A8F5-C125414F2DD6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consol!$B$8:$B$26</c15:sqref>
                        </c15:formulaRef>
                      </c:ext>
                    </c:extLst>
                    <c:strCache>
                      <c:ptCount val="19"/>
                      <c:pt idx="0">
                        <c:v>Disciplinario</c:v>
                      </c:pt>
                      <c:pt idx="1">
                        <c:v>Trib. Admin.</c:v>
                      </c:pt>
                      <c:pt idx="2">
                        <c:v>Tri. Sup. CFL</c:v>
                      </c:pt>
                      <c:pt idx="3">
                        <c:v>Tri. Sup. Penal</c:v>
                      </c:pt>
                      <c:pt idx="4">
                        <c:v>Juzg. Admin.</c:v>
                      </c:pt>
                      <c:pt idx="5">
                        <c:v>Juzg. Ej. Penas MS</c:v>
                      </c:pt>
                      <c:pt idx="6">
                        <c:v>Juzg. Penal Espec.</c:v>
                      </c:pt>
                      <c:pt idx="7">
                        <c:v>Juzg. Penal Circuito</c:v>
                      </c:pt>
                      <c:pt idx="8">
                        <c:v>J. Penal Mcp. Conoc.</c:v>
                      </c:pt>
                      <c:pt idx="9">
                        <c:v>J. Penal Mcp. Gtías.</c:v>
                      </c:pt>
                      <c:pt idx="10">
                        <c:v>J. R. P. Adoles. Cto.</c:v>
                      </c:pt>
                      <c:pt idx="11">
                        <c:v>J. R. P. Adoles. Mcp.</c:v>
                      </c:pt>
                      <c:pt idx="12">
                        <c:v>Juzg. Civil Cto.</c:v>
                      </c:pt>
                      <c:pt idx="13">
                        <c:v>Juzg. Civil Mcp.</c:v>
                      </c:pt>
                      <c:pt idx="14">
                        <c:v>Juzg. Familia</c:v>
                      </c:pt>
                      <c:pt idx="15">
                        <c:v>Juzg. Laborales</c:v>
                      </c:pt>
                      <c:pt idx="16">
                        <c:v>Juzg. Extinc. Dom.</c:v>
                      </c:pt>
                      <c:pt idx="17">
                        <c:v>J. Pq. C. Comp. Mult.</c:v>
                      </c:pt>
                      <c:pt idx="18">
                        <c:v>J. Pq. Causas Laboral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consol!$F$8:$F$26</c15:sqref>
                        </c15:formulaRef>
                      </c:ext>
                    </c:extLst>
                    <c:numCache>
                      <c:formatCode>0%</c:formatCode>
                      <c:ptCount val="19"/>
                      <c:pt idx="0">
                        <c:v>1.4</c:v>
                      </c:pt>
                      <c:pt idx="1">
                        <c:v>1.3</c:v>
                      </c:pt>
                      <c:pt idx="2">
                        <c:v>1.26</c:v>
                      </c:pt>
                      <c:pt idx="3">
                        <c:v>1.33</c:v>
                      </c:pt>
                      <c:pt idx="4">
                        <c:v>1.05</c:v>
                      </c:pt>
                      <c:pt idx="5">
                        <c:v>2.13</c:v>
                      </c:pt>
                      <c:pt idx="6">
                        <c:v>0.93</c:v>
                      </c:pt>
                      <c:pt idx="7">
                        <c:v>1.27</c:v>
                      </c:pt>
                      <c:pt idx="8">
                        <c:v>1.26</c:v>
                      </c:pt>
                      <c:pt idx="9">
                        <c:v>1.43</c:v>
                      </c:pt>
                      <c:pt idx="10">
                        <c:v>1.41</c:v>
                      </c:pt>
                      <c:pt idx="11">
                        <c:v>1.57</c:v>
                      </c:pt>
                      <c:pt idx="12">
                        <c:v>1.1100000000000001</c:v>
                      </c:pt>
                      <c:pt idx="14">
                        <c:v>0.93</c:v>
                      </c:pt>
                      <c:pt idx="15">
                        <c:v>1.36</c:v>
                      </c:pt>
                      <c:pt idx="16">
                        <c:v>1.35</c:v>
                      </c:pt>
                      <c:pt idx="18">
                        <c:v>1.26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69D6-4D61-A8F5-C125414F2DD6}"/>
                  </c:ext>
                </c:extLst>
              </c15:ser>
            </c15:filteredBarSeries>
          </c:ext>
        </c:extLst>
      </c:barChart>
      <c:catAx>
        <c:axId val="678114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78115664"/>
        <c:crosses val="autoZero"/>
        <c:auto val="1"/>
        <c:lblAlgn val="ctr"/>
        <c:lblOffset val="100"/>
        <c:noMultiLvlLbl val="0"/>
      </c:catAx>
      <c:valAx>
        <c:axId val="678115664"/>
        <c:scaling>
          <c:orientation val="minMax"/>
        </c:scaling>
        <c:delete val="0"/>
        <c:axPos val="l"/>
        <c:majorGridlines>
          <c:spPr>
            <a:ln w="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78114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485673258220353"/>
          <c:y val="0.17102738811406898"/>
          <c:w val="0.48214587289742361"/>
          <c:h val="0.65991570417523793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A61-4213-9D6C-C0E4DD18050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A61-4213-9D6C-C0E4DD18050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A61-4213-9D6C-C0E4DD18050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A61-4213-9D6C-C0E4DD18050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2"/>
                <c:pt idx="0">
                  <c:v>Excelente</c:v>
                </c:pt>
                <c:pt idx="1">
                  <c:v>Buena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83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A61-4213-9D6C-C0E4DD18050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33444012444800664"/>
          <c:y val="0.8667282503418654"/>
          <c:w val="0.31543546768189501"/>
          <c:h val="6.83291441784833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725E35-29A1-46E5-BCF8-D246FF8762F4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CO"/>
        </a:p>
      </dgm:t>
    </dgm:pt>
    <dgm:pt modelId="{B5103EF8-CD32-4377-9E4F-3F54B3E85D09}">
      <dgm:prSet phldrT="[Texto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s-CO" sz="1600" b="0" dirty="0">
              <a:solidFill>
                <a:schemeClr val="tx1"/>
              </a:solidFill>
              <a:effectLst/>
              <a:latin typeface="+mj-lt"/>
            </a:rPr>
            <a:t>Acuerdo</a:t>
          </a:r>
          <a:r>
            <a:rPr lang="es-CO" sz="1600" b="0" spc="-55" dirty="0">
              <a:solidFill>
                <a:schemeClr val="tx1"/>
              </a:solidFill>
              <a:effectLst/>
              <a:latin typeface="+mj-lt"/>
            </a:rPr>
            <a:t> </a:t>
          </a:r>
          <a:r>
            <a:rPr lang="es-CO" sz="1600" b="0" dirty="0">
              <a:solidFill>
                <a:schemeClr val="tx1"/>
              </a:solidFill>
              <a:effectLst/>
              <a:latin typeface="+mj-lt"/>
            </a:rPr>
            <a:t>PCSJA20-11650</a:t>
          </a:r>
          <a:r>
            <a:rPr lang="es-CO" sz="1600" b="0" spc="-55" dirty="0">
              <a:solidFill>
                <a:schemeClr val="tx1"/>
              </a:solidFill>
              <a:effectLst/>
              <a:latin typeface="+mj-lt"/>
            </a:rPr>
            <a:t> </a:t>
          </a:r>
          <a:r>
            <a:rPr lang="es-CO" sz="1600" b="0" dirty="0">
              <a:solidFill>
                <a:schemeClr val="tx1"/>
              </a:solidFill>
              <a:effectLst/>
              <a:latin typeface="+mj-lt"/>
            </a:rPr>
            <a:t>de</a:t>
          </a:r>
          <a:r>
            <a:rPr lang="es-CO" sz="1600" b="0" spc="-50" dirty="0">
              <a:solidFill>
                <a:schemeClr val="tx1"/>
              </a:solidFill>
              <a:effectLst/>
              <a:latin typeface="+mj-lt"/>
            </a:rPr>
            <a:t> </a:t>
          </a:r>
          <a:r>
            <a:rPr lang="es-CO" sz="1600" b="0" dirty="0">
              <a:solidFill>
                <a:schemeClr val="tx1"/>
              </a:solidFill>
              <a:effectLst/>
              <a:latin typeface="+mj-lt"/>
            </a:rPr>
            <a:t>28</a:t>
          </a:r>
          <a:r>
            <a:rPr lang="es-CO" sz="1600" b="0" spc="-60" dirty="0">
              <a:solidFill>
                <a:schemeClr val="tx1"/>
              </a:solidFill>
              <a:effectLst/>
              <a:latin typeface="+mj-lt"/>
            </a:rPr>
            <a:t> </a:t>
          </a:r>
          <a:r>
            <a:rPr lang="es-CO" sz="1600" b="0" dirty="0">
              <a:solidFill>
                <a:schemeClr val="tx1"/>
              </a:solidFill>
              <a:effectLst/>
              <a:latin typeface="+mj-lt"/>
            </a:rPr>
            <a:t>de</a:t>
          </a:r>
          <a:r>
            <a:rPr lang="es-CO" sz="1600" b="0" spc="-50" dirty="0">
              <a:solidFill>
                <a:schemeClr val="tx1"/>
              </a:solidFill>
              <a:effectLst/>
              <a:latin typeface="+mj-lt"/>
            </a:rPr>
            <a:t> </a:t>
          </a:r>
          <a:r>
            <a:rPr lang="es-CO" sz="1600" b="0" dirty="0">
              <a:solidFill>
                <a:schemeClr val="tx1"/>
              </a:solidFill>
              <a:effectLst/>
              <a:latin typeface="+mj-lt"/>
            </a:rPr>
            <a:t>octubre</a:t>
          </a:r>
          <a:r>
            <a:rPr lang="es-CO" sz="1600" b="0" spc="-50" dirty="0">
              <a:solidFill>
                <a:schemeClr val="tx1"/>
              </a:solidFill>
              <a:effectLst/>
              <a:latin typeface="+mj-lt"/>
            </a:rPr>
            <a:t> </a:t>
          </a:r>
          <a:r>
            <a:rPr lang="es-CO" sz="1600" b="0" dirty="0">
              <a:solidFill>
                <a:schemeClr val="tx1"/>
              </a:solidFill>
              <a:effectLst/>
              <a:latin typeface="+mj-lt"/>
            </a:rPr>
            <a:t>de</a:t>
          </a:r>
          <a:r>
            <a:rPr lang="es-CO" sz="1600" b="0" spc="-50" dirty="0">
              <a:solidFill>
                <a:schemeClr val="tx1"/>
              </a:solidFill>
              <a:effectLst/>
              <a:latin typeface="+mj-lt"/>
            </a:rPr>
            <a:t> </a:t>
          </a:r>
          <a:r>
            <a:rPr lang="es-CO" sz="1600" b="0" dirty="0">
              <a:solidFill>
                <a:schemeClr val="tx1"/>
              </a:solidFill>
              <a:effectLst/>
              <a:latin typeface="+mj-lt"/>
            </a:rPr>
            <a:t>2020</a:t>
          </a:r>
          <a:endParaRPr lang="es-CO" sz="1600" dirty="0">
            <a:solidFill>
              <a:schemeClr val="tx1"/>
            </a:solidFill>
            <a:latin typeface="+mj-lt"/>
          </a:endParaRPr>
        </a:p>
      </dgm:t>
    </dgm:pt>
    <dgm:pt modelId="{A6FFA2EE-AD4F-4CA5-9B6D-B1FFBEFC67FA}" type="parTrans" cxnId="{B581C433-1160-4312-AB20-45FE1BA6FAD7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7E7AA30C-31B8-4BB3-A5CB-D75EA4B14EB9}" type="sibTrans" cxnId="{B581C433-1160-4312-AB20-45FE1BA6FAD7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67811495-428E-4F3D-B1CC-A18B0AEAE993}">
      <dgm:prSet phldrT="[Texto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s-CO" sz="1400" b="0" dirty="0">
              <a:solidFill>
                <a:schemeClr val="tx1"/>
              </a:solidFill>
              <a:effectLst/>
            </a:rPr>
            <a:t>4</a:t>
          </a:r>
          <a:r>
            <a:rPr lang="es-CO" sz="1400" b="0" spc="-35" dirty="0">
              <a:solidFill>
                <a:schemeClr val="tx1"/>
              </a:solidFill>
              <a:effectLst/>
            </a:rPr>
            <a:t> </a:t>
          </a:r>
          <a:r>
            <a:rPr lang="es-CO" sz="1400" b="0" dirty="0">
              <a:solidFill>
                <a:schemeClr val="tx1"/>
              </a:solidFill>
              <a:effectLst/>
            </a:rPr>
            <a:t>cargos</a:t>
          </a:r>
          <a:r>
            <a:rPr lang="es-CO" sz="1400" b="0" spc="-50" dirty="0">
              <a:solidFill>
                <a:schemeClr val="tx1"/>
              </a:solidFill>
              <a:effectLst/>
            </a:rPr>
            <a:t> </a:t>
          </a:r>
          <a:r>
            <a:rPr lang="es-CO" sz="1400" b="0" dirty="0">
              <a:solidFill>
                <a:schemeClr val="tx1"/>
              </a:solidFill>
              <a:effectLst/>
            </a:rPr>
            <a:t>de</a:t>
          </a:r>
          <a:r>
            <a:rPr lang="es-CO" sz="1400" b="0" spc="-45" dirty="0">
              <a:solidFill>
                <a:schemeClr val="tx1"/>
              </a:solidFill>
              <a:effectLst/>
            </a:rPr>
            <a:t> </a:t>
          </a:r>
          <a:r>
            <a:rPr lang="es-CO" sz="1400" b="0" dirty="0">
              <a:solidFill>
                <a:schemeClr val="tx1"/>
              </a:solidFill>
              <a:effectLst/>
            </a:rPr>
            <a:t>asistente</a:t>
          </a:r>
          <a:r>
            <a:rPr lang="es-CO" sz="1400" b="0" spc="-45" dirty="0">
              <a:solidFill>
                <a:schemeClr val="tx1"/>
              </a:solidFill>
              <a:effectLst/>
            </a:rPr>
            <a:t> </a:t>
          </a:r>
          <a:r>
            <a:rPr lang="es-CO" sz="1400" b="0" dirty="0">
              <a:solidFill>
                <a:schemeClr val="tx1"/>
              </a:solidFill>
              <a:effectLst/>
            </a:rPr>
            <a:t>administrativo</a:t>
          </a:r>
          <a:r>
            <a:rPr lang="es-CO" sz="1400" b="0" spc="-50" dirty="0">
              <a:solidFill>
                <a:schemeClr val="tx1"/>
              </a:solidFill>
              <a:effectLst/>
            </a:rPr>
            <a:t> </a:t>
          </a:r>
          <a:r>
            <a:rPr lang="es-CO" sz="1400" b="0" dirty="0">
              <a:solidFill>
                <a:schemeClr val="tx1"/>
              </a:solidFill>
              <a:effectLst/>
            </a:rPr>
            <a:t>grado</a:t>
          </a:r>
          <a:r>
            <a:rPr lang="es-CO" sz="1400" b="0" spc="-40" dirty="0">
              <a:solidFill>
                <a:schemeClr val="tx1"/>
              </a:solidFill>
              <a:effectLst/>
            </a:rPr>
            <a:t> </a:t>
          </a:r>
          <a:r>
            <a:rPr lang="es-CO" sz="1400" b="0" dirty="0">
              <a:solidFill>
                <a:schemeClr val="tx1"/>
              </a:solidFill>
              <a:effectLst/>
            </a:rPr>
            <a:t>6  Centro de Servicios de los Juzgados de EJPMS</a:t>
          </a:r>
          <a:endParaRPr lang="es-CO" sz="1400" dirty="0">
            <a:solidFill>
              <a:schemeClr val="tx1"/>
            </a:solidFill>
          </a:endParaRPr>
        </a:p>
      </dgm:t>
    </dgm:pt>
    <dgm:pt modelId="{3F513252-50AF-490F-B66F-3DE13FC8CF5B}" type="parTrans" cxnId="{4A4873A0-F6BF-4AFF-813D-A7F67FC91AFC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06227C0B-CB51-4A00-9254-9E5BCFA90491}" type="sibTrans" cxnId="{4A4873A0-F6BF-4AFF-813D-A7F67FC91AFC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1E20CC54-112A-48D8-9ADD-0488881E9E40}">
      <dgm:prSet custT="1"/>
      <dgm:spPr>
        <a:solidFill>
          <a:srgbClr val="1AD1DA"/>
        </a:solidFill>
      </dgm:spPr>
      <dgm:t>
        <a:bodyPr/>
        <a:lstStyle/>
        <a:p>
          <a:r>
            <a:rPr lang="es-CO" sz="1400" b="0" dirty="0">
              <a:solidFill>
                <a:schemeClr val="tx1"/>
              </a:solidFill>
              <a:effectLst/>
            </a:rPr>
            <a:t>Creación de un juzgado  penal municipal de conocimiento con función</a:t>
          </a:r>
          <a:endParaRPr lang="es-CO" sz="1400" dirty="0">
            <a:solidFill>
              <a:schemeClr val="tx1"/>
            </a:solidFill>
          </a:endParaRPr>
        </a:p>
      </dgm:t>
    </dgm:pt>
    <dgm:pt modelId="{28801AF7-9788-4726-A4DD-61EFA00F6142}" type="parTrans" cxnId="{9ACEDE5A-7DB9-4230-AA93-FD83D2DD38F6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0C94EEA5-4DC6-4421-A2A5-E4EC10809648}" type="sibTrans" cxnId="{9ACEDE5A-7DB9-4230-AA93-FD83D2DD38F6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16445E28-C1DC-4686-A134-6E7E537710D4}">
      <dgm:prSet custT="1"/>
      <dgm:spPr>
        <a:solidFill>
          <a:srgbClr val="B082A9"/>
        </a:solidFill>
      </dgm:spPr>
      <dgm:t>
        <a:bodyPr/>
        <a:lstStyle/>
        <a:p>
          <a:r>
            <a:rPr lang="es-CO" sz="1400" b="0" dirty="0">
              <a:solidFill>
                <a:schemeClr val="tx1"/>
              </a:solidFill>
              <a:effectLst/>
            </a:rPr>
            <a:t>1 sustanciador juzgado Promiscuo Municipal de San Agustín</a:t>
          </a:r>
          <a:endParaRPr lang="es-CO" sz="1400" dirty="0">
            <a:solidFill>
              <a:schemeClr val="tx1"/>
            </a:solidFill>
          </a:endParaRPr>
        </a:p>
      </dgm:t>
    </dgm:pt>
    <dgm:pt modelId="{F10C0F74-F87B-4482-8580-F8DCA00BE2C1}" type="parTrans" cxnId="{B47F5B52-0D8A-48A0-902B-A43F13B776F4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7D959DD9-6DB4-44F3-801A-FF6BB8035C11}" type="sibTrans" cxnId="{B47F5B52-0D8A-48A0-902B-A43F13B776F4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C734657B-ED93-4681-A5FE-83A0A0D7A1E6}">
      <dgm:prSet custT="1"/>
      <dgm:spPr>
        <a:solidFill>
          <a:srgbClr val="FF8181"/>
        </a:solidFill>
      </dgm:spPr>
      <dgm:t>
        <a:bodyPr/>
        <a:lstStyle/>
        <a:p>
          <a:r>
            <a:rPr lang="es-CO" sz="1400" b="0" dirty="0">
              <a:solidFill>
                <a:schemeClr val="tx1"/>
              </a:solidFill>
              <a:effectLst/>
            </a:rPr>
            <a:t>1 sustanciador juzgado 9 penal municipal de conocimiento</a:t>
          </a:r>
          <a:endParaRPr lang="es-CO" sz="1400" dirty="0">
            <a:solidFill>
              <a:schemeClr val="tx1"/>
            </a:solidFill>
          </a:endParaRPr>
        </a:p>
      </dgm:t>
    </dgm:pt>
    <dgm:pt modelId="{9D67F4A2-7F80-4AD0-92F8-B8CECFE08FAD}" type="sibTrans" cxnId="{5143E0CC-E7CB-4E5C-9D5F-25B9BD7022D0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7768B1AF-61BF-4769-BDEC-EDE8E1607646}" type="parTrans" cxnId="{5143E0CC-E7CB-4E5C-9D5F-25B9BD7022D0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93E61759-5D54-4850-AF82-E569325FAB91}" type="pres">
      <dgm:prSet presAssocID="{6D725E35-29A1-46E5-BCF8-D246FF8762F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C02B1B1-9434-461B-AF9B-A4943ACA96C2}" type="pres">
      <dgm:prSet presAssocID="{B5103EF8-CD32-4377-9E4F-3F54B3E85D09}" presName="hierRoot1" presStyleCnt="0">
        <dgm:presLayoutVars>
          <dgm:hierBranch val="init"/>
        </dgm:presLayoutVars>
      </dgm:prSet>
      <dgm:spPr/>
    </dgm:pt>
    <dgm:pt modelId="{74D1D4C6-1C9C-425E-8FB5-0E0D9EA883BB}" type="pres">
      <dgm:prSet presAssocID="{B5103EF8-CD32-4377-9E4F-3F54B3E85D09}" presName="rootComposite1" presStyleCnt="0"/>
      <dgm:spPr/>
    </dgm:pt>
    <dgm:pt modelId="{F0A93221-984D-44EF-A80C-A3F25C95379B}" type="pres">
      <dgm:prSet presAssocID="{B5103EF8-CD32-4377-9E4F-3F54B3E85D09}" presName="rootText1" presStyleLbl="node0" presStyleIdx="0" presStyleCnt="1" custScaleX="221207" custScaleY="286895" custLinFactNeighborX="-1243" custLinFactNeighborY="-379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5110610-6D13-425C-AE79-D3C985162A5C}" type="pres">
      <dgm:prSet presAssocID="{B5103EF8-CD32-4377-9E4F-3F54B3E85D0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1DDA380-3C4B-4C30-B46A-CCDB4B95A5ED}" type="pres">
      <dgm:prSet presAssocID="{B5103EF8-CD32-4377-9E4F-3F54B3E85D09}" presName="hierChild2" presStyleCnt="0"/>
      <dgm:spPr/>
    </dgm:pt>
    <dgm:pt modelId="{5860128D-384E-4980-B61D-9E671787E386}" type="pres">
      <dgm:prSet presAssocID="{3F513252-50AF-490F-B66F-3DE13FC8CF5B}" presName="Name37" presStyleLbl="parChTrans1D2" presStyleIdx="0" presStyleCnt="4"/>
      <dgm:spPr/>
      <dgm:t>
        <a:bodyPr/>
        <a:lstStyle/>
        <a:p>
          <a:endParaRPr lang="es-ES"/>
        </a:p>
      </dgm:t>
    </dgm:pt>
    <dgm:pt modelId="{834FBCCD-F192-45C7-AE27-F6E3BCC8D69F}" type="pres">
      <dgm:prSet presAssocID="{67811495-428E-4F3D-B1CC-A18B0AEAE993}" presName="hierRoot2" presStyleCnt="0">
        <dgm:presLayoutVars>
          <dgm:hierBranch val="init"/>
        </dgm:presLayoutVars>
      </dgm:prSet>
      <dgm:spPr/>
    </dgm:pt>
    <dgm:pt modelId="{F3514721-07C7-4C8E-8ACD-AC36CA4AC514}" type="pres">
      <dgm:prSet presAssocID="{67811495-428E-4F3D-B1CC-A18B0AEAE993}" presName="rootComposite" presStyleCnt="0"/>
      <dgm:spPr/>
    </dgm:pt>
    <dgm:pt modelId="{5BCA757E-CB88-4911-908A-302102151DD1}" type="pres">
      <dgm:prSet presAssocID="{67811495-428E-4F3D-B1CC-A18B0AEAE993}" presName="rootText" presStyleLbl="node2" presStyleIdx="0" presStyleCnt="4" custScaleX="159758" custScaleY="1880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593A4F4-BB64-4919-AF0A-0913A6EF5F7B}" type="pres">
      <dgm:prSet presAssocID="{67811495-428E-4F3D-B1CC-A18B0AEAE993}" presName="rootConnector" presStyleLbl="node2" presStyleIdx="0" presStyleCnt="4"/>
      <dgm:spPr/>
      <dgm:t>
        <a:bodyPr/>
        <a:lstStyle/>
        <a:p>
          <a:endParaRPr lang="es-ES"/>
        </a:p>
      </dgm:t>
    </dgm:pt>
    <dgm:pt modelId="{A0EBF25F-16F9-4757-9234-7785767C195D}" type="pres">
      <dgm:prSet presAssocID="{67811495-428E-4F3D-B1CC-A18B0AEAE993}" presName="hierChild4" presStyleCnt="0"/>
      <dgm:spPr/>
    </dgm:pt>
    <dgm:pt modelId="{787B40BF-3953-4988-AA0D-9732CB03BD81}" type="pres">
      <dgm:prSet presAssocID="{67811495-428E-4F3D-B1CC-A18B0AEAE993}" presName="hierChild5" presStyleCnt="0"/>
      <dgm:spPr/>
    </dgm:pt>
    <dgm:pt modelId="{3A38B940-19D7-4855-96C5-95F1BC212AFA}" type="pres">
      <dgm:prSet presAssocID="{28801AF7-9788-4726-A4DD-61EFA00F6142}" presName="Name37" presStyleLbl="parChTrans1D2" presStyleIdx="1" presStyleCnt="4"/>
      <dgm:spPr/>
      <dgm:t>
        <a:bodyPr/>
        <a:lstStyle/>
        <a:p>
          <a:endParaRPr lang="es-ES"/>
        </a:p>
      </dgm:t>
    </dgm:pt>
    <dgm:pt modelId="{09124FCC-8D0B-4738-925D-F758F8061E65}" type="pres">
      <dgm:prSet presAssocID="{1E20CC54-112A-48D8-9ADD-0488881E9E40}" presName="hierRoot2" presStyleCnt="0">
        <dgm:presLayoutVars>
          <dgm:hierBranch val="init"/>
        </dgm:presLayoutVars>
      </dgm:prSet>
      <dgm:spPr/>
    </dgm:pt>
    <dgm:pt modelId="{260A0E70-DF91-458D-9C67-8F5980F98875}" type="pres">
      <dgm:prSet presAssocID="{1E20CC54-112A-48D8-9ADD-0488881E9E40}" presName="rootComposite" presStyleCnt="0"/>
      <dgm:spPr/>
    </dgm:pt>
    <dgm:pt modelId="{9ACA35D8-EAC4-4BB1-A8BD-3B3B0BCFE3C2}" type="pres">
      <dgm:prSet presAssocID="{1E20CC54-112A-48D8-9ADD-0488881E9E40}" presName="rootText" presStyleLbl="node2" presStyleIdx="1" presStyleCnt="4" custScaleX="153698" custScaleY="1800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DD53A03-F424-4C8D-8B45-ABDF85E6F007}" type="pres">
      <dgm:prSet presAssocID="{1E20CC54-112A-48D8-9ADD-0488881E9E40}" presName="rootConnector" presStyleLbl="node2" presStyleIdx="1" presStyleCnt="4"/>
      <dgm:spPr/>
      <dgm:t>
        <a:bodyPr/>
        <a:lstStyle/>
        <a:p>
          <a:endParaRPr lang="es-ES"/>
        </a:p>
      </dgm:t>
    </dgm:pt>
    <dgm:pt modelId="{D17B8BB0-C00F-4D70-98D7-DD4A3EFB82F9}" type="pres">
      <dgm:prSet presAssocID="{1E20CC54-112A-48D8-9ADD-0488881E9E40}" presName="hierChild4" presStyleCnt="0"/>
      <dgm:spPr/>
    </dgm:pt>
    <dgm:pt modelId="{FFB28EAA-6709-4358-9EAB-0AE6EF192D50}" type="pres">
      <dgm:prSet presAssocID="{1E20CC54-112A-48D8-9ADD-0488881E9E40}" presName="hierChild5" presStyleCnt="0"/>
      <dgm:spPr/>
    </dgm:pt>
    <dgm:pt modelId="{C3A30739-87B2-46F4-89A8-92BF662A770D}" type="pres">
      <dgm:prSet presAssocID="{F10C0F74-F87B-4482-8580-F8DCA00BE2C1}" presName="Name37" presStyleLbl="parChTrans1D2" presStyleIdx="2" presStyleCnt="4"/>
      <dgm:spPr/>
      <dgm:t>
        <a:bodyPr/>
        <a:lstStyle/>
        <a:p>
          <a:endParaRPr lang="es-ES"/>
        </a:p>
      </dgm:t>
    </dgm:pt>
    <dgm:pt modelId="{DC2EBF79-0AD6-4EEE-A360-1E5881FA35D8}" type="pres">
      <dgm:prSet presAssocID="{16445E28-C1DC-4686-A134-6E7E537710D4}" presName="hierRoot2" presStyleCnt="0">
        <dgm:presLayoutVars>
          <dgm:hierBranch val="init"/>
        </dgm:presLayoutVars>
      </dgm:prSet>
      <dgm:spPr/>
    </dgm:pt>
    <dgm:pt modelId="{0A595674-40F5-4974-A023-E23D95A5BB64}" type="pres">
      <dgm:prSet presAssocID="{16445E28-C1DC-4686-A134-6E7E537710D4}" presName="rootComposite" presStyleCnt="0"/>
      <dgm:spPr/>
    </dgm:pt>
    <dgm:pt modelId="{27DE46F9-8390-4A96-839E-3ADAAF13E5AE}" type="pres">
      <dgm:prSet presAssocID="{16445E28-C1DC-4686-A134-6E7E537710D4}" presName="rootText" presStyleLbl="node2" presStyleIdx="2" presStyleCnt="4" custScaleX="125122" custScaleY="1846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7A381A-197A-451E-8A96-548C898122CF}" type="pres">
      <dgm:prSet presAssocID="{16445E28-C1DC-4686-A134-6E7E537710D4}" presName="rootConnector" presStyleLbl="node2" presStyleIdx="2" presStyleCnt="4"/>
      <dgm:spPr/>
      <dgm:t>
        <a:bodyPr/>
        <a:lstStyle/>
        <a:p>
          <a:endParaRPr lang="es-ES"/>
        </a:p>
      </dgm:t>
    </dgm:pt>
    <dgm:pt modelId="{5EAEA085-DE56-43A5-B0E0-00036D4173D1}" type="pres">
      <dgm:prSet presAssocID="{16445E28-C1DC-4686-A134-6E7E537710D4}" presName="hierChild4" presStyleCnt="0"/>
      <dgm:spPr/>
    </dgm:pt>
    <dgm:pt modelId="{32DBE907-B829-4107-AEAC-2E6043D2631B}" type="pres">
      <dgm:prSet presAssocID="{16445E28-C1DC-4686-A134-6E7E537710D4}" presName="hierChild5" presStyleCnt="0"/>
      <dgm:spPr/>
    </dgm:pt>
    <dgm:pt modelId="{D44E16F4-852D-4DC8-ABAA-560185DFAD8D}" type="pres">
      <dgm:prSet presAssocID="{7768B1AF-61BF-4769-BDEC-EDE8E1607646}" presName="Name37" presStyleLbl="parChTrans1D2" presStyleIdx="3" presStyleCnt="4"/>
      <dgm:spPr/>
      <dgm:t>
        <a:bodyPr/>
        <a:lstStyle/>
        <a:p>
          <a:endParaRPr lang="es-ES"/>
        </a:p>
      </dgm:t>
    </dgm:pt>
    <dgm:pt modelId="{3FA92748-8C53-4F13-B98F-B5AD306E031F}" type="pres">
      <dgm:prSet presAssocID="{C734657B-ED93-4681-A5FE-83A0A0D7A1E6}" presName="hierRoot2" presStyleCnt="0">
        <dgm:presLayoutVars>
          <dgm:hierBranch val="init"/>
        </dgm:presLayoutVars>
      </dgm:prSet>
      <dgm:spPr/>
    </dgm:pt>
    <dgm:pt modelId="{EDB6699A-4207-440A-91A7-01B902BEB802}" type="pres">
      <dgm:prSet presAssocID="{C734657B-ED93-4681-A5FE-83A0A0D7A1E6}" presName="rootComposite" presStyleCnt="0"/>
      <dgm:spPr/>
    </dgm:pt>
    <dgm:pt modelId="{E02D22B4-07BC-46E9-8D3A-B82484AADBD1}" type="pres">
      <dgm:prSet presAssocID="{C734657B-ED93-4681-A5FE-83A0A0D7A1E6}" presName="rootText" presStyleLbl="node2" presStyleIdx="3" presStyleCnt="4" custScaleX="115076" custScaleY="173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C4D7E1E-1771-4E4B-8512-D9063447B760}" type="pres">
      <dgm:prSet presAssocID="{C734657B-ED93-4681-A5FE-83A0A0D7A1E6}" presName="rootConnector" presStyleLbl="node2" presStyleIdx="3" presStyleCnt="4"/>
      <dgm:spPr/>
      <dgm:t>
        <a:bodyPr/>
        <a:lstStyle/>
        <a:p>
          <a:endParaRPr lang="es-ES"/>
        </a:p>
      </dgm:t>
    </dgm:pt>
    <dgm:pt modelId="{D1577592-BB0E-41B5-BD53-48516D37F745}" type="pres">
      <dgm:prSet presAssocID="{C734657B-ED93-4681-A5FE-83A0A0D7A1E6}" presName="hierChild4" presStyleCnt="0"/>
      <dgm:spPr/>
    </dgm:pt>
    <dgm:pt modelId="{AA59B409-DB74-400B-9B0A-D368EB1CD696}" type="pres">
      <dgm:prSet presAssocID="{C734657B-ED93-4681-A5FE-83A0A0D7A1E6}" presName="hierChild5" presStyleCnt="0"/>
      <dgm:spPr/>
    </dgm:pt>
    <dgm:pt modelId="{47CB0DF8-1ECA-419C-8439-69A2162E6D48}" type="pres">
      <dgm:prSet presAssocID="{B5103EF8-CD32-4377-9E4F-3F54B3E85D09}" presName="hierChild3" presStyleCnt="0"/>
      <dgm:spPr/>
    </dgm:pt>
  </dgm:ptLst>
  <dgm:cxnLst>
    <dgm:cxn modelId="{FA552EAE-E795-41B2-939C-DB90DA86922C}" type="presOf" srcId="{B5103EF8-CD32-4377-9E4F-3F54B3E85D09}" destId="{F0A93221-984D-44EF-A80C-A3F25C95379B}" srcOrd="0" destOrd="0" presId="urn:microsoft.com/office/officeart/2005/8/layout/orgChart1"/>
    <dgm:cxn modelId="{9ACEDE5A-7DB9-4230-AA93-FD83D2DD38F6}" srcId="{B5103EF8-CD32-4377-9E4F-3F54B3E85D09}" destId="{1E20CC54-112A-48D8-9ADD-0488881E9E40}" srcOrd="1" destOrd="0" parTransId="{28801AF7-9788-4726-A4DD-61EFA00F6142}" sibTransId="{0C94EEA5-4DC6-4421-A2A5-E4EC10809648}"/>
    <dgm:cxn modelId="{853341DC-72DE-46CA-8E26-DA8396013E21}" type="presOf" srcId="{6D725E35-29A1-46E5-BCF8-D246FF8762F4}" destId="{93E61759-5D54-4850-AF82-E569325FAB91}" srcOrd="0" destOrd="0" presId="urn:microsoft.com/office/officeart/2005/8/layout/orgChart1"/>
    <dgm:cxn modelId="{A0EB6495-B784-436A-B839-CCDC1131775D}" type="presOf" srcId="{B5103EF8-CD32-4377-9E4F-3F54B3E85D09}" destId="{E5110610-6D13-425C-AE79-D3C985162A5C}" srcOrd="1" destOrd="0" presId="urn:microsoft.com/office/officeart/2005/8/layout/orgChart1"/>
    <dgm:cxn modelId="{2E2FABE3-68D3-4E94-ADC9-14BBF8A0FC38}" type="presOf" srcId="{67811495-428E-4F3D-B1CC-A18B0AEAE993}" destId="{6593A4F4-BB64-4919-AF0A-0913A6EF5F7B}" srcOrd="1" destOrd="0" presId="urn:microsoft.com/office/officeart/2005/8/layout/orgChart1"/>
    <dgm:cxn modelId="{41F3011C-385F-43F2-944D-49F21AA67264}" type="presOf" srcId="{16445E28-C1DC-4686-A134-6E7E537710D4}" destId="{057A381A-197A-451E-8A96-548C898122CF}" srcOrd="1" destOrd="0" presId="urn:microsoft.com/office/officeart/2005/8/layout/orgChart1"/>
    <dgm:cxn modelId="{FCB17935-ECC6-4E61-AF4F-1BF4835CA243}" type="presOf" srcId="{1E20CC54-112A-48D8-9ADD-0488881E9E40}" destId="{9ACA35D8-EAC4-4BB1-A8BD-3B3B0BCFE3C2}" srcOrd="0" destOrd="0" presId="urn:microsoft.com/office/officeart/2005/8/layout/orgChart1"/>
    <dgm:cxn modelId="{4A4873A0-F6BF-4AFF-813D-A7F67FC91AFC}" srcId="{B5103EF8-CD32-4377-9E4F-3F54B3E85D09}" destId="{67811495-428E-4F3D-B1CC-A18B0AEAE993}" srcOrd="0" destOrd="0" parTransId="{3F513252-50AF-490F-B66F-3DE13FC8CF5B}" sibTransId="{06227C0B-CB51-4A00-9254-9E5BCFA90491}"/>
    <dgm:cxn modelId="{EEEFC71A-21EB-4920-B48B-116EB16F806A}" type="presOf" srcId="{C734657B-ED93-4681-A5FE-83A0A0D7A1E6}" destId="{5C4D7E1E-1771-4E4B-8512-D9063447B760}" srcOrd="1" destOrd="0" presId="urn:microsoft.com/office/officeart/2005/8/layout/orgChart1"/>
    <dgm:cxn modelId="{38BB0EE9-4DC7-46C3-979E-9215E1C9299C}" type="presOf" srcId="{67811495-428E-4F3D-B1CC-A18B0AEAE993}" destId="{5BCA757E-CB88-4911-908A-302102151DD1}" srcOrd="0" destOrd="0" presId="urn:microsoft.com/office/officeart/2005/8/layout/orgChart1"/>
    <dgm:cxn modelId="{BC395C7C-E086-4893-88C8-1C1EC419F4FF}" type="presOf" srcId="{3F513252-50AF-490F-B66F-3DE13FC8CF5B}" destId="{5860128D-384E-4980-B61D-9E671787E386}" srcOrd="0" destOrd="0" presId="urn:microsoft.com/office/officeart/2005/8/layout/orgChart1"/>
    <dgm:cxn modelId="{5143E0CC-E7CB-4E5C-9D5F-25B9BD7022D0}" srcId="{B5103EF8-CD32-4377-9E4F-3F54B3E85D09}" destId="{C734657B-ED93-4681-A5FE-83A0A0D7A1E6}" srcOrd="3" destOrd="0" parTransId="{7768B1AF-61BF-4769-BDEC-EDE8E1607646}" sibTransId="{9D67F4A2-7F80-4AD0-92F8-B8CECFE08FAD}"/>
    <dgm:cxn modelId="{B349954A-90C4-4B44-B024-58C4A639B33D}" type="presOf" srcId="{28801AF7-9788-4726-A4DD-61EFA00F6142}" destId="{3A38B940-19D7-4855-96C5-95F1BC212AFA}" srcOrd="0" destOrd="0" presId="urn:microsoft.com/office/officeart/2005/8/layout/orgChart1"/>
    <dgm:cxn modelId="{B47F5B52-0D8A-48A0-902B-A43F13B776F4}" srcId="{B5103EF8-CD32-4377-9E4F-3F54B3E85D09}" destId="{16445E28-C1DC-4686-A134-6E7E537710D4}" srcOrd="2" destOrd="0" parTransId="{F10C0F74-F87B-4482-8580-F8DCA00BE2C1}" sibTransId="{7D959DD9-6DB4-44F3-801A-FF6BB8035C11}"/>
    <dgm:cxn modelId="{B581C433-1160-4312-AB20-45FE1BA6FAD7}" srcId="{6D725E35-29A1-46E5-BCF8-D246FF8762F4}" destId="{B5103EF8-CD32-4377-9E4F-3F54B3E85D09}" srcOrd="0" destOrd="0" parTransId="{A6FFA2EE-AD4F-4CA5-9B6D-B1FFBEFC67FA}" sibTransId="{7E7AA30C-31B8-4BB3-A5CB-D75EA4B14EB9}"/>
    <dgm:cxn modelId="{4EACCC18-7EB1-4461-8041-F71864A1E4CF}" type="presOf" srcId="{F10C0F74-F87B-4482-8580-F8DCA00BE2C1}" destId="{C3A30739-87B2-46F4-89A8-92BF662A770D}" srcOrd="0" destOrd="0" presId="urn:microsoft.com/office/officeart/2005/8/layout/orgChart1"/>
    <dgm:cxn modelId="{7712829B-12A7-41D6-A4EA-AE6A10D019C9}" type="presOf" srcId="{1E20CC54-112A-48D8-9ADD-0488881E9E40}" destId="{7DD53A03-F424-4C8D-8B45-ABDF85E6F007}" srcOrd="1" destOrd="0" presId="urn:microsoft.com/office/officeart/2005/8/layout/orgChart1"/>
    <dgm:cxn modelId="{EEE7A19D-5FDE-4472-8224-ADB244406FC2}" type="presOf" srcId="{16445E28-C1DC-4686-A134-6E7E537710D4}" destId="{27DE46F9-8390-4A96-839E-3ADAAF13E5AE}" srcOrd="0" destOrd="0" presId="urn:microsoft.com/office/officeart/2005/8/layout/orgChart1"/>
    <dgm:cxn modelId="{5BAEAF14-1F41-4D42-9E28-D56572653B1C}" type="presOf" srcId="{7768B1AF-61BF-4769-BDEC-EDE8E1607646}" destId="{D44E16F4-852D-4DC8-ABAA-560185DFAD8D}" srcOrd="0" destOrd="0" presId="urn:microsoft.com/office/officeart/2005/8/layout/orgChart1"/>
    <dgm:cxn modelId="{0D589D6E-99F9-4AE5-AA1A-CF1541829798}" type="presOf" srcId="{C734657B-ED93-4681-A5FE-83A0A0D7A1E6}" destId="{E02D22B4-07BC-46E9-8D3A-B82484AADBD1}" srcOrd="0" destOrd="0" presId="urn:microsoft.com/office/officeart/2005/8/layout/orgChart1"/>
    <dgm:cxn modelId="{3F596E64-D4B1-43B8-AEBB-9AD6EDA6DA80}" type="presParOf" srcId="{93E61759-5D54-4850-AF82-E569325FAB91}" destId="{7C02B1B1-9434-461B-AF9B-A4943ACA96C2}" srcOrd="0" destOrd="0" presId="urn:microsoft.com/office/officeart/2005/8/layout/orgChart1"/>
    <dgm:cxn modelId="{3002998F-D6A3-4095-A40C-B42CF6B34912}" type="presParOf" srcId="{7C02B1B1-9434-461B-AF9B-A4943ACA96C2}" destId="{74D1D4C6-1C9C-425E-8FB5-0E0D9EA883BB}" srcOrd="0" destOrd="0" presId="urn:microsoft.com/office/officeart/2005/8/layout/orgChart1"/>
    <dgm:cxn modelId="{93475B40-6605-499D-BE02-4A5C285F1E0A}" type="presParOf" srcId="{74D1D4C6-1C9C-425E-8FB5-0E0D9EA883BB}" destId="{F0A93221-984D-44EF-A80C-A3F25C95379B}" srcOrd="0" destOrd="0" presId="urn:microsoft.com/office/officeart/2005/8/layout/orgChart1"/>
    <dgm:cxn modelId="{7494302B-ACC0-458A-9679-B9687BE9854E}" type="presParOf" srcId="{74D1D4C6-1C9C-425E-8FB5-0E0D9EA883BB}" destId="{E5110610-6D13-425C-AE79-D3C985162A5C}" srcOrd="1" destOrd="0" presId="urn:microsoft.com/office/officeart/2005/8/layout/orgChart1"/>
    <dgm:cxn modelId="{59859DB4-E7FC-4B45-B371-CE076CFF26EA}" type="presParOf" srcId="{7C02B1B1-9434-461B-AF9B-A4943ACA96C2}" destId="{51DDA380-3C4B-4C30-B46A-CCDB4B95A5ED}" srcOrd="1" destOrd="0" presId="urn:microsoft.com/office/officeart/2005/8/layout/orgChart1"/>
    <dgm:cxn modelId="{4D8F332F-BCEB-4CB9-B0F4-2E77F4F9B3F8}" type="presParOf" srcId="{51DDA380-3C4B-4C30-B46A-CCDB4B95A5ED}" destId="{5860128D-384E-4980-B61D-9E671787E386}" srcOrd="0" destOrd="0" presId="urn:microsoft.com/office/officeart/2005/8/layout/orgChart1"/>
    <dgm:cxn modelId="{2F6CF73A-2A77-490D-9629-7A404321B7CC}" type="presParOf" srcId="{51DDA380-3C4B-4C30-B46A-CCDB4B95A5ED}" destId="{834FBCCD-F192-45C7-AE27-F6E3BCC8D69F}" srcOrd="1" destOrd="0" presId="urn:microsoft.com/office/officeart/2005/8/layout/orgChart1"/>
    <dgm:cxn modelId="{81AE138B-8DD6-437F-AF3C-685DEBEC9CCB}" type="presParOf" srcId="{834FBCCD-F192-45C7-AE27-F6E3BCC8D69F}" destId="{F3514721-07C7-4C8E-8ACD-AC36CA4AC514}" srcOrd="0" destOrd="0" presId="urn:microsoft.com/office/officeart/2005/8/layout/orgChart1"/>
    <dgm:cxn modelId="{AA19B426-2FE1-4248-8692-C1BB5AD4F3D9}" type="presParOf" srcId="{F3514721-07C7-4C8E-8ACD-AC36CA4AC514}" destId="{5BCA757E-CB88-4911-908A-302102151DD1}" srcOrd="0" destOrd="0" presId="urn:microsoft.com/office/officeart/2005/8/layout/orgChart1"/>
    <dgm:cxn modelId="{6DE18904-CCD2-4241-A271-157664B30FDC}" type="presParOf" srcId="{F3514721-07C7-4C8E-8ACD-AC36CA4AC514}" destId="{6593A4F4-BB64-4919-AF0A-0913A6EF5F7B}" srcOrd="1" destOrd="0" presId="urn:microsoft.com/office/officeart/2005/8/layout/orgChart1"/>
    <dgm:cxn modelId="{B0B2886D-EB64-47B4-9071-88F2F253417B}" type="presParOf" srcId="{834FBCCD-F192-45C7-AE27-F6E3BCC8D69F}" destId="{A0EBF25F-16F9-4757-9234-7785767C195D}" srcOrd="1" destOrd="0" presId="urn:microsoft.com/office/officeart/2005/8/layout/orgChart1"/>
    <dgm:cxn modelId="{4AD251E8-6797-41D2-AC68-DFAD864FD14B}" type="presParOf" srcId="{834FBCCD-F192-45C7-AE27-F6E3BCC8D69F}" destId="{787B40BF-3953-4988-AA0D-9732CB03BD81}" srcOrd="2" destOrd="0" presId="urn:microsoft.com/office/officeart/2005/8/layout/orgChart1"/>
    <dgm:cxn modelId="{DADF9B59-3E4B-49CD-8368-C3A880E2BA81}" type="presParOf" srcId="{51DDA380-3C4B-4C30-B46A-CCDB4B95A5ED}" destId="{3A38B940-19D7-4855-96C5-95F1BC212AFA}" srcOrd="2" destOrd="0" presId="urn:microsoft.com/office/officeart/2005/8/layout/orgChart1"/>
    <dgm:cxn modelId="{92518994-89DE-4DF4-9B43-15441AEE5427}" type="presParOf" srcId="{51DDA380-3C4B-4C30-B46A-CCDB4B95A5ED}" destId="{09124FCC-8D0B-4738-925D-F758F8061E65}" srcOrd="3" destOrd="0" presId="urn:microsoft.com/office/officeart/2005/8/layout/orgChart1"/>
    <dgm:cxn modelId="{C5DCF56A-7053-491F-9D89-E63B76148568}" type="presParOf" srcId="{09124FCC-8D0B-4738-925D-F758F8061E65}" destId="{260A0E70-DF91-458D-9C67-8F5980F98875}" srcOrd="0" destOrd="0" presId="urn:microsoft.com/office/officeart/2005/8/layout/orgChart1"/>
    <dgm:cxn modelId="{BDB81591-B538-4F84-BEB8-5A337B3DBE6A}" type="presParOf" srcId="{260A0E70-DF91-458D-9C67-8F5980F98875}" destId="{9ACA35D8-EAC4-4BB1-A8BD-3B3B0BCFE3C2}" srcOrd="0" destOrd="0" presId="urn:microsoft.com/office/officeart/2005/8/layout/orgChart1"/>
    <dgm:cxn modelId="{74ECB13D-620F-4D34-BDFA-6E47B7E51361}" type="presParOf" srcId="{260A0E70-DF91-458D-9C67-8F5980F98875}" destId="{7DD53A03-F424-4C8D-8B45-ABDF85E6F007}" srcOrd="1" destOrd="0" presId="urn:microsoft.com/office/officeart/2005/8/layout/orgChart1"/>
    <dgm:cxn modelId="{D6D2D066-DA48-47FB-8726-57E851BD147A}" type="presParOf" srcId="{09124FCC-8D0B-4738-925D-F758F8061E65}" destId="{D17B8BB0-C00F-4D70-98D7-DD4A3EFB82F9}" srcOrd="1" destOrd="0" presId="urn:microsoft.com/office/officeart/2005/8/layout/orgChart1"/>
    <dgm:cxn modelId="{3E635518-7484-4C9B-8C83-EA6C086A186A}" type="presParOf" srcId="{09124FCC-8D0B-4738-925D-F758F8061E65}" destId="{FFB28EAA-6709-4358-9EAB-0AE6EF192D50}" srcOrd="2" destOrd="0" presId="urn:microsoft.com/office/officeart/2005/8/layout/orgChart1"/>
    <dgm:cxn modelId="{488EE705-7F12-482A-88D5-B24F3DE812CC}" type="presParOf" srcId="{51DDA380-3C4B-4C30-B46A-CCDB4B95A5ED}" destId="{C3A30739-87B2-46F4-89A8-92BF662A770D}" srcOrd="4" destOrd="0" presId="urn:microsoft.com/office/officeart/2005/8/layout/orgChart1"/>
    <dgm:cxn modelId="{3B3C7DFD-85FB-4835-9CF6-9A8D21440BCD}" type="presParOf" srcId="{51DDA380-3C4B-4C30-B46A-CCDB4B95A5ED}" destId="{DC2EBF79-0AD6-4EEE-A360-1E5881FA35D8}" srcOrd="5" destOrd="0" presId="urn:microsoft.com/office/officeart/2005/8/layout/orgChart1"/>
    <dgm:cxn modelId="{1BF541C7-52D3-4265-BACC-5E1056B7885D}" type="presParOf" srcId="{DC2EBF79-0AD6-4EEE-A360-1E5881FA35D8}" destId="{0A595674-40F5-4974-A023-E23D95A5BB64}" srcOrd="0" destOrd="0" presId="urn:microsoft.com/office/officeart/2005/8/layout/orgChart1"/>
    <dgm:cxn modelId="{AA9135BA-6A45-47CC-BCC7-230D20E0F390}" type="presParOf" srcId="{0A595674-40F5-4974-A023-E23D95A5BB64}" destId="{27DE46F9-8390-4A96-839E-3ADAAF13E5AE}" srcOrd="0" destOrd="0" presId="urn:microsoft.com/office/officeart/2005/8/layout/orgChart1"/>
    <dgm:cxn modelId="{3FD7ACF0-87A9-45FF-9806-0A5CF1C562C6}" type="presParOf" srcId="{0A595674-40F5-4974-A023-E23D95A5BB64}" destId="{057A381A-197A-451E-8A96-548C898122CF}" srcOrd="1" destOrd="0" presId="urn:microsoft.com/office/officeart/2005/8/layout/orgChart1"/>
    <dgm:cxn modelId="{D835DACC-5FDC-4D19-A192-E82B9121918C}" type="presParOf" srcId="{DC2EBF79-0AD6-4EEE-A360-1E5881FA35D8}" destId="{5EAEA085-DE56-43A5-B0E0-00036D4173D1}" srcOrd="1" destOrd="0" presId="urn:microsoft.com/office/officeart/2005/8/layout/orgChart1"/>
    <dgm:cxn modelId="{F1544DC2-5E90-4B9D-B0B8-BEE2095CB684}" type="presParOf" srcId="{DC2EBF79-0AD6-4EEE-A360-1E5881FA35D8}" destId="{32DBE907-B829-4107-AEAC-2E6043D2631B}" srcOrd="2" destOrd="0" presId="urn:microsoft.com/office/officeart/2005/8/layout/orgChart1"/>
    <dgm:cxn modelId="{1DE67D61-41F0-4E03-93CA-615CCC5DED7D}" type="presParOf" srcId="{51DDA380-3C4B-4C30-B46A-CCDB4B95A5ED}" destId="{D44E16F4-852D-4DC8-ABAA-560185DFAD8D}" srcOrd="6" destOrd="0" presId="urn:microsoft.com/office/officeart/2005/8/layout/orgChart1"/>
    <dgm:cxn modelId="{079F11E1-4260-42B6-A959-E4A3C0215C4E}" type="presParOf" srcId="{51DDA380-3C4B-4C30-B46A-CCDB4B95A5ED}" destId="{3FA92748-8C53-4F13-B98F-B5AD306E031F}" srcOrd="7" destOrd="0" presId="urn:microsoft.com/office/officeart/2005/8/layout/orgChart1"/>
    <dgm:cxn modelId="{AFE8C8B9-B4F4-46F7-9140-294004875A21}" type="presParOf" srcId="{3FA92748-8C53-4F13-B98F-B5AD306E031F}" destId="{EDB6699A-4207-440A-91A7-01B902BEB802}" srcOrd="0" destOrd="0" presId="urn:microsoft.com/office/officeart/2005/8/layout/orgChart1"/>
    <dgm:cxn modelId="{E0017BFF-D02B-4E59-8315-497D3956018D}" type="presParOf" srcId="{EDB6699A-4207-440A-91A7-01B902BEB802}" destId="{E02D22B4-07BC-46E9-8D3A-B82484AADBD1}" srcOrd="0" destOrd="0" presId="urn:microsoft.com/office/officeart/2005/8/layout/orgChart1"/>
    <dgm:cxn modelId="{362D9AB0-F05F-4E23-86C2-083E3EA9B582}" type="presParOf" srcId="{EDB6699A-4207-440A-91A7-01B902BEB802}" destId="{5C4D7E1E-1771-4E4B-8512-D9063447B760}" srcOrd="1" destOrd="0" presId="urn:microsoft.com/office/officeart/2005/8/layout/orgChart1"/>
    <dgm:cxn modelId="{1D384FB7-49D3-47B2-BD33-4F9A4D19EB59}" type="presParOf" srcId="{3FA92748-8C53-4F13-B98F-B5AD306E031F}" destId="{D1577592-BB0E-41B5-BD53-48516D37F745}" srcOrd="1" destOrd="0" presId="urn:microsoft.com/office/officeart/2005/8/layout/orgChart1"/>
    <dgm:cxn modelId="{B3E15C06-838A-412D-BA05-E2F154B9676F}" type="presParOf" srcId="{3FA92748-8C53-4F13-B98F-B5AD306E031F}" destId="{AA59B409-DB74-400B-9B0A-D368EB1CD696}" srcOrd="2" destOrd="0" presId="urn:microsoft.com/office/officeart/2005/8/layout/orgChart1"/>
    <dgm:cxn modelId="{EDBD21A2-C29D-4B8B-8A11-1C0346A5DAB7}" type="presParOf" srcId="{7C02B1B1-9434-461B-AF9B-A4943ACA96C2}" destId="{47CB0DF8-1ECA-419C-8439-69A2162E6D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AF229D-BA1B-41D3-9EFA-A672B04DC40D}" type="doc">
      <dgm:prSet loTypeId="urn:microsoft.com/office/officeart/2005/8/layout/hierarchy3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CO"/>
        </a:p>
      </dgm:t>
    </dgm:pt>
    <dgm:pt modelId="{60E5ADC8-68FD-47B0-B3D6-9C3CA6B2D0E5}">
      <dgm:prSet phldrT="[Texto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s-ES" sz="1400" b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Acuerdo PCSJA20-11649 de 23 de octubre de 2020 </a:t>
          </a:r>
          <a:endParaRPr lang="es-CO" sz="1400" dirty="0">
            <a:solidFill>
              <a:schemeClr val="tx1"/>
            </a:solidFill>
          </a:endParaRPr>
        </a:p>
      </dgm:t>
    </dgm:pt>
    <dgm:pt modelId="{1DA2F6C0-F320-41B2-B3A7-461A70698529}" type="parTrans" cxnId="{0EFD33BE-2099-4233-A6A1-983FB90493BD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761DEDD7-9891-4FA1-B496-C3004B0F5F23}" type="sibTrans" cxnId="{0EFD33BE-2099-4233-A6A1-983FB90493BD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904AE8A3-993A-412A-999C-54011D7133ED}">
      <dgm:prSet phldrT="[Texto]" custT="1"/>
      <dgm:spPr/>
      <dgm:t>
        <a:bodyPr/>
        <a:lstStyle/>
        <a:p>
          <a:r>
            <a:rPr lang="es-ES" sz="1100" b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Técnico en Sistemas grado 11 </a:t>
          </a:r>
        </a:p>
        <a:p>
          <a:r>
            <a:rPr lang="es-ES" sz="1100" b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Centro de Servicios Judiciales para los Juzgados Penales</a:t>
          </a:r>
          <a:endParaRPr lang="es-CO" sz="1100" dirty="0">
            <a:solidFill>
              <a:schemeClr val="tx1"/>
            </a:solidFill>
          </a:endParaRPr>
        </a:p>
      </dgm:t>
    </dgm:pt>
    <dgm:pt modelId="{1856F672-614C-4B85-812F-2173D7FB43E7}" type="parTrans" cxnId="{8B1A1709-CFDC-4A83-B6C6-1F6AE33CB8F0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F1CBB840-DDE6-4917-A840-1B67953BF4DD}" type="sibTrans" cxnId="{8B1A1709-CFDC-4A83-B6C6-1F6AE33CB8F0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AA16A097-27AE-4B35-91AD-E0347F3B0508}">
      <dgm:prSet phldrT="[Texto]" custT="1"/>
      <dgm:spPr/>
      <dgm:t>
        <a:bodyPr/>
        <a:lstStyle/>
        <a:p>
          <a:r>
            <a:rPr lang="es-ES" sz="1400" b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Acuerdo PCSJA20-11662/20</a:t>
          </a:r>
          <a:endParaRPr lang="es-CO" sz="1400" dirty="0">
            <a:solidFill>
              <a:schemeClr val="tx1"/>
            </a:solidFill>
          </a:endParaRPr>
        </a:p>
      </dgm:t>
    </dgm:pt>
    <dgm:pt modelId="{A2B33BAE-3351-445C-8730-33D65C896488}" type="parTrans" cxnId="{F462E64F-FC3F-4E42-9640-6D517E9A6486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FF12DF2C-9EA8-4C29-9EAF-7165F08A8047}" type="sibTrans" cxnId="{F462E64F-FC3F-4E42-9640-6D517E9A6486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14DB94BE-FC96-47A5-8DC3-AE6964C80C47}">
      <dgm:prSet phldrT="[Texto]" custT="1"/>
      <dgm:spPr/>
      <dgm:t>
        <a:bodyPr/>
        <a:lstStyle/>
        <a:p>
          <a:r>
            <a:rPr lang="es-ES" sz="1100" b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Transformación de los Juzgados 06, 07, 08, 09 y 10 Civiles Municipales en Juzgados de Pequeñas Causas y Competencia Múltiple</a:t>
          </a:r>
          <a:endParaRPr lang="es-CO" sz="1100" dirty="0">
            <a:solidFill>
              <a:schemeClr val="tx1"/>
            </a:solidFill>
          </a:endParaRPr>
        </a:p>
      </dgm:t>
    </dgm:pt>
    <dgm:pt modelId="{96C8D54E-4817-4F27-A9FA-270294539568}" type="parTrans" cxnId="{3C850884-B7D5-44F2-A74A-F4CFADB7138B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2EFB4D10-CA14-44F4-9E72-63FA82B72AC8}" type="sibTrans" cxnId="{3C850884-B7D5-44F2-A74A-F4CFADB7138B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E54681EC-DEE1-41B4-B760-2530D009B7A8}">
      <dgm:prSet phldrT="[Texto]" custT="1"/>
      <dgm:spPr/>
      <dgm:t>
        <a:bodyPr/>
        <a:lstStyle/>
        <a:p>
          <a:r>
            <a:rPr lang="es-ES" sz="1100" b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1 sustanciador para los Juzgados 01, 02, 03, 04 y 05 Penales de Circuito de Neiva </a:t>
          </a:r>
          <a:endParaRPr lang="es-CO" sz="1100" dirty="0">
            <a:solidFill>
              <a:schemeClr val="tx1"/>
            </a:solidFill>
          </a:endParaRPr>
        </a:p>
      </dgm:t>
    </dgm:pt>
    <dgm:pt modelId="{B8B09154-9D44-433D-8FDE-80C04D6CB204}" type="parTrans" cxnId="{04B70410-64C8-4BC5-B363-2F5FFB7E734F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5D87D005-53E5-474A-9431-F696725BAB02}" type="sibTrans" cxnId="{04B70410-64C8-4BC5-B363-2F5FFB7E734F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5ACD8857-4325-42B9-A135-D78CEE4B0534}" type="pres">
      <dgm:prSet presAssocID="{B2AF229D-BA1B-41D3-9EFA-A672B04DC40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80BBED8-26CE-4396-A877-B83366660A46}" type="pres">
      <dgm:prSet presAssocID="{60E5ADC8-68FD-47B0-B3D6-9C3CA6B2D0E5}" presName="root" presStyleCnt="0"/>
      <dgm:spPr/>
    </dgm:pt>
    <dgm:pt modelId="{20BA8483-F2D4-460B-B631-00F1083E300F}" type="pres">
      <dgm:prSet presAssocID="{60E5ADC8-68FD-47B0-B3D6-9C3CA6B2D0E5}" presName="rootComposite" presStyleCnt="0"/>
      <dgm:spPr/>
    </dgm:pt>
    <dgm:pt modelId="{96E63E7B-6A29-4195-AD1E-7E71ED073E18}" type="pres">
      <dgm:prSet presAssocID="{60E5ADC8-68FD-47B0-B3D6-9C3CA6B2D0E5}" presName="rootText" presStyleLbl="node1" presStyleIdx="0" presStyleCnt="2" custLinFactNeighborX="4620" custLinFactNeighborY="-49090"/>
      <dgm:spPr/>
      <dgm:t>
        <a:bodyPr/>
        <a:lstStyle/>
        <a:p>
          <a:endParaRPr lang="es-ES"/>
        </a:p>
      </dgm:t>
    </dgm:pt>
    <dgm:pt modelId="{C38BE643-700A-4D0B-8F05-38CD87C15BAF}" type="pres">
      <dgm:prSet presAssocID="{60E5ADC8-68FD-47B0-B3D6-9C3CA6B2D0E5}" presName="rootConnector" presStyleLbl="node1" presStyleIdx="0" presStyleCnt="2"/>
      <dgm:spPr/>
      <dgm:t>
        <a:bodyPr/>
        <a:lstStyle/>
        <a:p>
          <a:endParaRPr lang="es-ES"/>
        </a:p>
      </dgm:t>
    </dgm:pt>
    <dgm:pt modelId="{3318DBD1-2702-45F4-95DC-5B7053B6E5D6}" type="pres">
      <dgm:prSet presAssocID="{60E5ADC8-68FD-47B0-B3D6-9C3CA6B2D0E5}" presName="childShape" presStyleCnt="0"/>
      <dgm:spPr/>
    </dgm:pt>
    <dgm:pt modelId="{FE5BF73E-52E0-4516-8797-3864E94CC11E}" type="pres">
      <dgm:prSet presAssocID="{1856F672-614C-4B85-812F-2173D7FB43E7}" presName="Name13" presStyleLbl="parChTrans1D2" presStyleIdx="0" presStyleCnt="3"/>
      <dgm:spPr/>
      <dgm:t>
        <a:bodyPr/>
        <a:lstStyle/>
        <a:p>
          <a:endParaRPr lang="es-ES"/>
        </a:p>
      </dgm:t>
    </dgm:pt>
    <dgm:pt modelId="{25DF9407-84F7-4A56-8814-9D3751A17A98}" type="pres">
      <dgm:prSet presAssocID="{904AE8A3-993A-412A-999C-54011D7133ED}" presName="childText" presStyleLbl="bgAcc1" presStyleIdx="0" presStyleCnt="3" custScaleX="98664" custScaleY="115784" custLinFactNeighborX="9626" custLinFactNeighborY="-3565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7F4616-1241-4B0A-A63B-B0C7396097EC}" type="pres">
      <dgm:prSet presAssocID="{B8B09154-9D44-433D-8FDE-80C04D6CB204}" presName="Name13" presStyleLbl="parChTrans1D2" presStyleIdx="1" presStyleCnt="3"/>
      <dgm:spPr/>
      <dgm:t>
        <a:bodyPr/>
        <a:lstStyle/>
        <a:p>
          <a:endParaRPr lang="es-ES"/>
        </a:p>
      </dgm:t>
    </dgm:pt>
    <dgm:pt modelId="{EA6EC7EC-7A76-46C9-8872-112B916ACD47}" type="pres">
      <dgm:prSet presAssocID="{E54681EC-DEE1-41B4-B760-2530D009B7A8}" presName="childText" presStyleLbl="bgAcc1" presStyleIdx="1" presStyleCnt="3" custScaleX="119433" custLinFactNeighborX="6396" custLinFactNeighborY="-4274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58B8EDF-3C22-4FF6-A1EE-35B469874BDA}" type="pres">
      <dgm:prSet presAssocID="{AA16A097-27AE-4B35-91AD-E0347F3B0508}" presName="root" presStyleCnt="0"/>
      <dgm:spPr/>
    </dgm:pt>
    <dgm:pt modelId="{4975985E-3E0E-4F40-8309-068537128575}" type="pres">
      <dgm:prSet presAssocID="{AA16A097-27AE-4B35-91AD-E0347F3B0508}" presName="rootComposite" presStyleCnt="0"/>
      <dgm:spPr/>
    </dgm:pt>
    <dgm:pt modelId="{A4B0E5A5-0A21-449A-A7F3-9E136086EB4A}" type="pres">
      <dgm:prSet presAssocID="{AA16A097-27AE-4B35-91AD-E0347F3B0508}" presName="rootText" presStyleLbl="node1" presStyleIdx="1" presStyleCnt="2" custScaleX="111463" custLinFactNeighborX="-14588" custLinFactNeighborY="-49208"/>
      <dgm:spPr/>
      <dgm:t>
        <a:bodyPr/>
        <a:lstStyle/>
        <a:p>
          <a:endParaRPr lang="es-ES"/>
        </a:p>
      </dgm:t>
    </dgm:pt>
    <dgm:pt modelId="{BD073E21-0EBE-4410-975A-ABD6481F4046}" type="pres">
      <dgm:prSet presAssocID="{AA16A097-27AE-4B35-91AD-E0347F3B0508}" presName="rootConnector" presStyleLbl="node1" presStyleIdx="1" presStyleCnt="2"/>
      <dgm:spPr/>
      <dgm:t>
        <a:bodyPr/>
        <a:lstStyle/>
        <a:p>
          <a:endParaRPr lang="es-ES"/>
        </a:p>
      </dgm:t>
    </dgm:pt>
    <dgm:pt modelId="{B34D13B2-8D16-42EE-ABFC-6F3C17E4375B}" type="pres">
      <dgm:prSet presAssocID="{AA16A097-27AE-4B35-91AD-E0347F3B0508}" presName="childShape" presStyleCnt="0"/>
      <dgm:spPr/>
    </dgm:pt>
    <dgm:pt modelId="{A60C56A1-3CDF-4C5A-9453-84893A975389}" type="pres">
      <dgm:prSet presAssocID="{96C8D54E-4817-4F27-A9FA-270294539568}" presName="Name13" presStyleLbl="parChTrans1D2" presStyleIdx="2" presStyleCnt="3"/>
      <dgm:spPr/>
      <dgm:t>
        <a:bodyPr/>
        <a:lstStyle/>
        <a:p>
          <a:endParaRPr lang="es-ES"/>
        </a:p>
      </dgm:t>
    </dgm:pt>
    <dgm:pt modelId="{204B291C-4F40-4506-8415-5D6A5DE08875}" type="pres">
      <dgm:prSet presAssocID="{14DB94BE-FC96-47A5-8DC3-AE6964C80C47}" presName="childText" presStyleLbl="bgAcc1" presStyleIdx="2" presStyleCnt="3" custScaleX="114324" custScaleY="118863" custLinFactNeighborX="-22433" custLinFactNeighborY="-3360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F4AD068-83C1-4A0A-AF0D-53F307E1CDE6}" type="presOf" srcId="{B2AF229D-BA1B-41D3-9EFA-A672B04DC40D}" destId="{5ACD8857-4325-42B9-A135-D78CEE4B0534}" srcOrd="0" destOrd="0" presId="urn:microsoft.com/office/officeart/2005/8/layout/hierarchy3"/>
    <dgm:cxn modelId="{B7FA0CC5-5511-41A5-A3AB-725A7E4DEC5D}" type="presOf" srcId="{14DB94BE-FC96-47A5-8DC3-AE6964C80C47}" destId="{204B291C-4F40-4506-8415-5D6A5DE08875}" srcOrd="0" destOrd="0" presId="urn:microsoft.com/office/officeart/2005/8/layout/hierarchy3"/>
    <dgm:cxn modelId="{9ED844F8-5D46-468B-8CB0-30BDB99470FC}" type="presOf" srcId="{1856F672-614C-4B85-812F-2173D7FB43E7}" destId="{FE5BF73E-52E0-4516-8797-3864E94CC11E}" srcOrd="0" destOrd="0" presId="urn:microsoft.com/office/officeart/2005/8/layout/hierarchy3"/>
    <dgm:cxn modelId="{FAF19EF7-FA63-4161-B355-5923272480B0}" type="presOf" srcId="{B8B09154-9D44-433D-8FDE-80C04D6CB204}" destId="{8F7F4616-1241-4B0A-A63B-B0C7396097EC}" srcOrd="0" destOrd="0" presId="urn:microsoft.com/office/officeart/2005/8/layout/hierarchy3"/>
    <dgm:cxn modelId="{6DAE88F7-8147-47EA-8800-3123336ECA28}" type="presOf" srcId="{96C8D54E-4817-4F27-A9FA-270294539568}" destId="{A60C56A1-3CDF-4C5A-9453-84893A975389}" srcOrd="0" destOrd="0" presId="urn:microsoft.com/office/officeart/2005/8/layout/hierarchy3"/>
    <dgm:cxn modelId="{B5B64665-5DFC-4E4C-93AA-AB7A7C5491AA}" type="presOf" srcId="{60E5ADC8-68FD-47B0-B3D6-9C3CA6B2D0E5}" destId="{96E63E7B-6A29-4195-AD1E-7E71ED073E18}" srcOrd="0" destOrd="0" presId="urn:microsoft.com/office/officeart/2005/8/layout/hierarchy3"/>
    <dgm:cxn modelId="{04B70410-64C8-4BC5-B363-2F5FFB7E734F}" srcId="{60E5ADC8-68FD-47B0-B3D6-9C3CA6B2D0E5}" destId="{E54681EC-DEE1-41B4-B760-2530D009B7A8}" srcOrd="1" destOrd="0" parTransId="{B8B09154-9D44-433D-8FDE-80C04D6CB204}" sibTransId="{5D87D005-53E5-474A-9431-F696725BAB02}"/>
    <dgm:cxn modelId="{5969879D-4D32-4AB9-AFFE-D601996E3A6B}" type="presOf" srcId="{AA16A097-27AE-4B35-91AD-E0347F3B0508}" destId="{BD073E21-0EBE-4410-975A-ABD6481F4046}" srcOrd="1" destOrd="0" presId="urn:microsoft.com/office/officeart/2005/8/layout/hierarchy3"/>
    <dgm:cxn modelId="{0404B05F-208E-4C6B-B6BD-E9CF1DF7804A}" type="presOf" srcId="{AA16A097-27AE-4B35-91AD-E0347F3B0508}" destId="{A4B0E5A5-0A21-449A-A7F3-9E136086EB4A}" srcOrd="0" destOrd="0" presId="urn:microsoft.com/office/officeart/2005/8/layout/hierarchy3"/>
    <dgm:cxn modelId="{8B1A1709-CFDC-4A83-B6C6-1F6AE33CB8F0}" srcId="{60E5ADC8-68FD-47B0-B3D6-9C3CA6B2D0E5}" destId="{904AE8A3-993A-412A-999C-54011D7133ED}" srcOrd="0" destOrd="0" parTransId="{1856F672-614C-4B85-812F-2173D7FB43E7}" sibTransId="{F1CBB840-DDE6-4917-A840-1B67953BF4DD}"/>
    <dgm:cxn modelId="{9D8BAA2C-F3E7-472C-B1CF-3289A74B9271}" type="presOf" srcId="{904AE8A3-993A-412A-999C-54011D7133ED}" destId="{25DF9407-84F7-4A56-8814-9D3751A17A98}" srcOrd="0" destOrd="0" presId="urn:microsoft.com/office/officeart/2005/8/layout/hierarchy3"/>
    <dgm:cxn modelId="{A332B0F6-A5BC-478B-B634-B4C7BCA9CD02}" type="presOf" srcId="{60E5ADC8-68FD-47B0-B3D6-9C3CA6B2D0E5}" destId="{C38BE643-700A-4D0B-8F05-38CD87C15BAF}" srcOrd="1" destOrd="0" presId="urn:microsoft.com/office/officeart/2005/8/layout/hierarchy3"/>
    <dgm:cxn modelId="{F462E64F-FC3F-4E42-9640-6D517E9A6486}" srcId="{B2AF229D-BA1B-41D3-9EFA-A672B04DC40D}" destId="{AA16A097-27AE-4B35-91AD-E0347F3B0508}" srcOrd="1" destOrd="0" parTransId="{A2B33BAE-3351-445C-8730-33D65C896488}" sibTransId="{FF12DF2C-9EA8-4C29-9EAF-7165F08A8047}"/>
    <dgm:cxn modelId="{F8BBF37E-2F80-4D30-AFFB-3D6D932DF754}" type="presOf" srcId="{E54681EC-DEE1-41B4-B760-2530D009B7A8}" destId="{EA6EC7EC-7A76-46C9-8872-112B916ACD47}" srcOrd="0" destOrd="0" presId="urn:microsoft.com/office/officeart/2005/8/layout/hierarchy3"/>
    <dgm:cxn modelId="{3C850884-B7D5-44F2-A74A-F4CFADB7138B}" srcId="{AA16A097-27AE-4B35-91AD-E0347F3B0508}" destId="{14DB94BE-FC96-47A5-8DC3-AE6964C80C47}" srcOrd="0" destOrd="0" parTransId="{96C8D54E-4817-4F27-A9FA-270294539568}" sibTransId="{2EFB4D10-CA14-44F4-9E72-63FA82B72AC8}"/>
    <dgm:cxn modelId="{0EFD33BE-2099-4233-A6A1-983FB90493BD}" srcId="{B2AF229D-BA1B-41D3-9EFA-A672B04DC40D}" destId="{60E5ADC8-68FD-47B0-B3D6-9C3CA6B2D0E5}" srcOrd="0" destOrd="0" parTransId="{1DA2F6C0-F320-41B2-B3A7-461A70698529}" sibTransId="{761DEDD7-9891-4FA1-B496-C3004B0F5F23}"/>
    <dgm:cxn modelId="{41C672FD-7DF3-4D01-BCBE-3DF040380240}" type="presParOf" srcId="{5ACD8857-4325-42B9-A135-D78CEE4B0534}" destId="{A80BBED8-26CE-4396-A877-B83366660A46}" srcOrd="0" destOrd="0" presId="urn:microsoft.com/office/officeart/2005/8/layout/hierarchy3"/>
    <dgm:cxn modelId="{A9747F9F-B644-4960-9C1B-91727778BA00}" type="presParOf" srcId="{A80BBED8-26CE-4396-A877-B83366660A46}" destId="{20BA8483-F2D4-460B-B631-00F1083E300F}" srcOrd="0" destOrd="0" presId="urn:microsoft.com/office/officeart/2005/8/layout/hierarchy3"/>
    <dgm:cxn modelId="{C897246C-0464-4F38-AEB1-29F94F183F9D}" type="presParOf" srcId="{20BA8483-F2D4-460B-B631-00F1083E300F}" destId="{96E63E7B-6A29-4195-AD1E-7E71ED073E18}" srcOrd="0" destOrd="0" presId="urn:microsoft.com/office/officeart/2005/8/layout/hierarchy3"/>
    <dgm:cxn modelId="{59FEC472-EAD2-4BC1-896C-8DBE665AF824}" type="presParOf" srcId="{20BA8483-F2D4-460B-B631-00F1083E300F}" destId="{C38BE643-700A-4D0B-8F05-38CD87C15BAF}" srcOrd="1" destOrd="0" presId="urn:microsoft.com/office/officeart/2005/8/layout/hierarchy3"/>
    <dgm:cxn modelId="{DD51DEA0-9716-424D-AC1C-197DB0945A80}" type="presParOf" srcId="{A80BBED8-26CE-4396-A877-B83366660A46}" destId="{3318DBD1-2702-45F4-95DC-5B7053B6E5D6}" srcOrd="1" destOrd="0" presId="urn:microsoft.com/office/officeart/2005/8/layout/hierarchy3"/>
    <dgm:cxn modelId="{D6B31970-D8EF-4D92-8B4D-0D4D40E7E4DF}" type="presParOf" srcId="{3318DBD1-2702-45F4-95DC-5B7053B6E5D6}" destId="{FE5BF73E-52E0-4516-8797-3864E94CC11E}" srcOrd="0" destOrd="0" presId="urn:microsoft.com/office/officeart/2005/8/layout/hierarchy3"/>
    <dgm:cxn modelId="{D1DB0EE3-A4C3-43B3-A547-DBF9B2205A17}" type="presParOf" srcId="{3318DBD1-2702-45F4-95DC-5B7053B6E5D6}" destId="{25DF9407-84F7-4A56-8814-9D3751A17A98}" srcOrd="1" destOrd="0" presId="urn:microsoft.com/office/officeart/2005/8/layout/hierarchy3"/>
    <dgm:cxn modelId="{8F842AD0-DC75-4167-B6E4-49FB5832AC8B}" type="presParOf" srcId="{3318DBD1-2702-45F4-95DC-5B7053B6E5D6}" destId="{8F7F4616-1241-4B0A-A63B-B0C7396097EC}" srcOrd="2" destOrd="0" presId="urn:microsoft.com/office/officeart/2005/8/layout/hierarchy3"/>
    <dgm:cxn modelId="{B53B2107-CA3C-4A2D-8F3E-9077E70F4B54}" type="presParOf" srcId="{3318DBD1-2702-45F4-95DC-5B7053B6E5D6}" destId="{EA6EC7EC-7A76-46C9-8872-112B916ACD47}" srcOrd="3" destOrd="0" presId="urn:microsoft.com/office/officeart/2005/8/layout/hierarchy3"/>
    <dgm:cxn modelId="{BDEF1AC3-8B4A-45DF-800B-B6C9018A3CDC}" type="presParOf" srcId="{5ACD8857-4325-42B9-A135-D78CEE4B0534}" destId="{158B8EDF-3C22-4FF6-A1EE-35B469874BDA}" srcOrd="1" destOrd="0" presId="urn:microsoft.com/office/officeart/2005/8/layout/hierarchy3"/>
    <dgm:cxn modelId="{664D67F4-018C-4F7A-B82D-4734B5D2EAE5}" type="presParOf" srcId="{158B8EDF-3C22-4FF6-A1EE-35B469874BDA}" destId="{4975985E-3E0E-4F40-8309-068537128575}" srcOrd="0" destOrd="0" presId="urn:microsoft.com/office/officeart/2005/8/layout/hierarchy3"/>
    <dgm:cxn modelId="{6C1B3571-A805-46F4-A2C0-BDCA7BC78016}" type="presParOf" srcId="{4975985E-3E0E-4F40-8309-068537128575}" destId="{A4B0E5A5-0A21-449A-A7F3-9E136086EB4A}" srcOrd="0" destOrd="0" presId="urn:microsoft.com/office/officeart/2005/8/layout/hierarchy3"/>
    <dgm:cxn modelId="{286457AF-56E5-4959-BBDC-DF93A6DC4BD8}" type="presParOf" srcId="{4975985E-3E0E-4F40-8309-068537128575}" destId="{BD073E21-0EBE-4410-975A-ABD6481F4046}" srcOrd="1" destOrd="0" presId="urn:microsoft.com/office/officeart/2005/8/layout/hierarchy3"/>
    <dgm:cxn modelId="{4FAACB10-3CEE-486D-A301-D2FBE753167D}" type="presParOf" srcId="{158B8EDF-3C22-4FF6-A1EE-35B469874BDA}" destId="{B34D13B2-8D16-42EE-ABFC-6F3C17E4375B}" srcOrd="1" destOrd="0" presId="urn:microsoft.com/office/officeart/2005/8/layout/hierarchy3"/>
    <dgm:cxn modelId="{18449712-CC82-428E-BB15-D3C9E8AA2DBE}" type="presParOf" srcId="{B34D13B2-8D16-42EE-ABFC-6F3C17E4375B}" destId="{A60C56A1-3CDF-4C5A-9453-84893A975389}" srcOrd="0" destOrd="0" presId="urn:microsoft.com/office/officeart/2005/8/layout/hierarchy3"/>
    <dgm:cxn modelId="{7277DF20-EF24-45E0-B0A7-B9F5F41F48FC}" type="presParOf" srcId="{B34D13B2-8D16-42EE-ABFC-6F3C17E4375B}" destId="{204B291C-4F40-4506-8415-5D6A5DE0887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AF229D-BA1B-41D3-9EFA-A672B04DC40D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CO"/>
        </a:p>
      </dgm:t>
    </dgm:pt>
    <dgm:pt modelId="{60E5ADC8-68FD-47B0-B3D6-9C3CA6B2D0E5}">
      <dgm:prSet phldrT="[Texto]" custT="1"/>
      <dgm:spPr>
        <a:solidFill>
          <a:srgbClr val="FF8181"/>
        </a:solidFill>
      </dgm:spPr>
      <dgm:t>
        <a:bodyPr/>
        <a:lstStyle/>
        <a:p>
          <a:r>
            <a:rPr lang="es-ES" sz="1400" b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Acuerdo PCSJA20-11589/20</a:t>
          </a:r>
          <a:endParaRPr lang="es-CO" sz="1400" dirty="0">
            <a:solidFill>
              <a:schemeClr val="tx1"/>
            </a:solidFill>
          </a:endParaRPr>
        </a:p>
      </dgm:t>
    </dgm:pt>
    <dgm:pt modelId="{1DA2F6C0-F320-41B2-B3A7-461A70698529}" type="parTrans" cxnId="{0EFD33BE-2099-4233-A6A1-983FB90493BD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761DEDD7-9891-4FA1-B496-C3004B0F5F23}" type="sibTrans" cxnId="{0EFD33BE-2099-4233-A6A1-983FB90493BD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904AE8A3-993A-412A-999C-54011D7133ED}">
      <dgm:prSet phldrT="[Texto]" custT="1"/>
      <dgm:spPr>
        <a:ln>
          <a:solidFill>
            <a:srgbClr val="FF8181"/>
          </a:solidFill>
        </a:ln>
      </dgm:spPr>
      <dgm:t>
        <a:bodyPr/>
        <a:lstStyle/>
        <a:p>
          <a:r>
            <a:rPr lang="es-ES" sz="1100" dirty="0">
              <a:solidFill>
                <a:schemeClr val="tx1"/>
              </a:solidFill>
            </a:rPr>
            <a:t>1 </a:t>
          </a:r>
          <a:r>
            <a:rPr lang="es-ES" sz="1200" dirty="0">
              <a:solidFill>
                <a:schemeClr val="tx1"/>
              </a:solidFill>
            </a:rPr>
            <a:t>Sustanciador</a:t>
          </a:r>
          <a:r>
            <a:rPr lang="es-ES" sz="1100" dirty="0">
              <a:solidFill>
                <a:schemeClr val="tx1"/>
              </a:solidFill>
            </a:rPr>
            <a:t> </a:t>
          </a:r>
        </a:p>
        <a:p>
          <a:r>
            <a:rPr lang="es-ES" sz="1100" b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Juzgado de Pequeñas Causas Laborales</a:t>
          </a:r>
          <a:endParaRPr lang="es-CO" sz="1100" dirty="0">
            <a:solidFill>
              <a:schemeClr val="tx1"/>
            </a:solidFill>
          </a:endParaRPr>
        </a:p>
      </dgm:t>
    </dgm:pt>
    <dgm:pt modelId="{1856F672-614C-4B85-812F-2173D7FB43E7}" type="parTrans" cxnId="{8B1A1709-CFDC-4A83-B6C6-1F6AE33CB8F0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F1CBB840-DDE6-4917-A840-1B67953BF4DD}" type="sibTrans" cxnId="{8B1A1709-CFDC-4A83-B6C6-1F6AE33CB8F0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AA16A097-27AE-4B35-91AD-E0347F3B0508}">
      <dgm:prSet phldrT="[Texto]" custT="1"/>
      <dgm:spPr/>
      <dgm:t>
        <a:bodyPr/>
        <a:lstStyle/>
        <a:p>
          <a:r>
            <a:rPr lang="es-ES" sz="1400" b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Acuerdo PCSJA20-11490/20</a:t>
          </a:r>
        </a:p>
        <a:p>
          <a:r>
            <a:rPr lang="es-ES" sz="1400" b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Acuerdo PCSJA20-11590/20 </a:t>
          </a:r>
        </a:p>
        <a:p>
          <a:r>
            <a:rPr lang="es-ES" sz="1400" b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Acuerdo PCSJA20-11692/20</a:t>
          </a:r>
          <a:endParaRPr lang="es-CO" sz="1400" dirty="0">
            <a:solidFill>
              <a:schemeClr val="tx1"/>
            </a:solidFill>
          </a:endParaRPr>
        </a:p>
      </dgm:t>
    </dgm:pt>
    <dgm:pt modelId="{A2B33BAE-3351-445C-8730-33D65C896488}" type="parTrans" cxnId="{F462E64F-FC3F-4E42-9640-6D517E9A6486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FF12DF2C-9EA8-4C29-9EAF-7165F08A8047}" type="sibTrans" cxnId="{F462E64F-FC3F-4E42-9640-6D517E9A6486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14DB94BE-FC96-47A5-8DC3-AE6964C80C47}">
      <dgm:prSet phldrT="[Texto]" custT="1"/>
      <dgm:spPr/>
      <dgm:t>
        <a:bodyPr/>
        <a:lstStyle/>
        <a:p>
          <a:r>
            <a:rPr lang="es-ES" sz="1200" b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2 Profesional Universitario Grado 11</a:t>
          </a:r>
        </a:p>
        <a:p>
          <a:r>
            <a:rPr lang="es-MX" sz="1200" dirty="0"/>
            <a:t>Dirección Ejecutiva Seccional </a:t>
          </a:r>
          <a:endParaRPr lang="es-CO" sz="1200" dirty="0">
            <a:solidFill>
              <a:schemeClr val="tx1"/>
            </a:solidFill>
          </a:endParaRPr>
        </a:p>
      </dgm:t>
    </dgm:pt>
    <dgm:pt modelId="{96C8D54E-4817-4F27-A9FA-270294539568}" type="parTrans" cxnId="{3C850884-B7D5-44F2-A74A-F4CFADB7138B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2EFB4D10-CA14-44F4-9E72-63FA82B72AC8}" type="sibTrans" cxnId="{3C850884-B7D5-44F2-A74A-F4CFADB7138B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D901E433-D677-4786-84D6-36C9FB24334B}">
      <dgm:prSet phldrT="[Texto]" custT="1"/>
      <dgm:spPr/>
      <dgm:t>
        <a:bodyPr/>
        <a:lstStyle/>
        <a:p>
          <a:r>
            <a:rPr lang="es-MX" sz="1200" b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4 Técnicos en Sistemas </a:t>
          </a:r>
          <a:r>
            <a:rPr lang="es-ES" sz="1200" dirty="0"/>
            <a:t>cargos de técnico en sistemas grado 11 en la Dirección Seccional de Administración Judicial de Neiva para apoyar el plan de digitalización</a:t>
          </a:r>
          <a:r>
            <a:rPr lang="es-MX" sz="1200" b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 </a:t>
          </a:r>
          <a:endParaRPr lang="es-CO" sz="1200" dirty="0">
            <a:solidFill>
              <a:schemeClr val="tx1"/>
            </a:solidFill>
          </a:endParaRPr>
        </a:p>
      </dgm:t>
    </dgm:pt>
    <dgm:pt modelId="{89286C9A-25A5-4CB8-8034-BB35884C3F36}" type="parTrans" cxnId="{6A9A4996-AD80-4B69-A8B6-51F2498DFA2F}">
      <dgm:prSet/>
      <dgm:spPr/>
      <dgm:t>
        <a:bodyPr/>
        <a:lstStyle/>
        <a:p>
          <a:endParaRPr lang="es-CO"/>
        </a:p>
      </dgm:t>
    </dgm:pt>
    <dgm:pt modelId="{9F4E15B3-AB43-4452-989D-9EFC5CFF361E}" type="sibTrans" cxnId="{6A9A4996-AD80-4B69-A8B6-51F2498DFA2F}">
      <dgm:prSet/>
      <dgm:spPr/>
      <dgm:t>
        <a:bodyPr/>
        <a:lstStyle/>
        <a:p>
          <a:endParaRPr lang="es-CO"/>
        </a:p>
      </dgm:t>
    </dgm:pt>
    <dgm:pt modelId="{5ACD8857-4325-42B9-A135-D78CEE4B0534}" type="pres">
      <dgm:prSet presAssocID="{B2AF229D-BA1B-41D3-9EFA-A672B04DC40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80BBED8-26CE-4396-A877-B83366660A46}" type="pres">
      <dgm:prSet presAssocID="{60E5ADC8-68FD-47B0-B3D6-9C3CA6B2D0E5}" presName="root" presStyleCnt="0"/>
      <dgm:spPr/>
    </dgm:pt>
    <dgm:pt modelId="{20BA8483-F2D4-460B-B631-00F1083E300F}" type="pres">
      <dgm:prSet presAssocID="{60E5ADC8-68FD-47B0-B3D6-9C3CA6B2D0E5}" presName="rootComposite" presStyleCnt="0"/>
      <dgm:spPr/>
    </dgm:pt>
    <dgm:pt modelId="{96E63E7B-6A29-4195-AD1E-7E71ED073E18}" type="pres">
      <dgm:prSet presAssocID="{60E5ADC8-68FD-47B0-B3D6-9C3CA6B2D0E5}" presName="rootText" presStyleLbl="node1" presStyleIdx="0" presStyleCnt="2" custScaleX="44521" custScaleY="57582" custLinFactNeighborX="4643" custLinFactNeighborY="-32178"/>
      <dgm:spPr/>
      <dgm:t>
        <a:bodyPr/>
        <a:lstStyle/>
        <a:p>
          <a:endParaRPr lang="es-ES"/>
        </a:p>
      </dgm:t>
    </dgm:pt>
    <dgm:pt modelId="{C38BE643-700A-4D0B-8F05-38CD87C15BAF}" type="pres">
      <dgm:prSet presAssocID="{60E5ADC8-68FD-47B0-B3D6-9C3CA6B2D0E5}" presName="rootConnector" presStyleLbl="node1" presStyleIdx="0" presStyleCnt="2"/>
      <dgm:spPr/>
      <dgm:t>
        <a:bodyPr/>
        <a:lstStyle/>
        <a:p>
          <a:endParaRPr lang="es-ES"/>
        </a:p>
      </dgm:t>
    </dgm:pt>
    <dgm:pt modelId="{3318DBD1-2702-45F4-95DC-5B7053B6E5D6}" type="pres">
      <dgm:prSet presAssocID="{60E5ADC8-68FD-47B0-B3D6-9C3CA6B2D0E5}" presName="childShape" presStyleCnt="0"/>
      <dgm:spPr/>
    </dgm:pt>
    <dgm:pt modelId="{FE5BF73E-52E0-4516-8797-3864E94CC11E}" type="pres">
      <dgm:prSet presAssocID="{1856F672-614C-4B85-812F-2173D7FB43E7}" presName="Name13" presStyleLbl="parChTrans1D2" presStyleIdx="0" presStyleCnt="3"/>
      <dgm:spPr/>
      <dgm:t>
        <a:bodyPr/>
        <a:lstStyle/>
        <a:p>
          <a:endParaRPr lang="es-ES"/>
        </a:p>
      </dgm:t>
    </dgm:pt>
    <dgm:pt modelId="{25DF9407-84F7-4A56-8814-9D3751A17A98}" type="pres">
      <dgm:prSet presAssocID="{904AE8A3-993A-412A-999C-54011D7133ED}" presName="childText" presStyleLbl="bgAcc1" presStyleIdx="0" presStyleCnt="3" custScaleX="47932" custScaleY="79987" custLinFactNeighborX="3361" custLinFactNeighborY="-354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58B8EDF-3C22-4FF6-A1EE-35B469874BDA}" type="pres">
      <dgm:prSet presAssocID="{AA16A097-27AE-4B35-91AD-E0347F3B0508}" presName="root" presStyleCnt="0"/>
      <dgm:spPr/>
    </dgm:pt>
    <dgm:pt modelId="{4975985E-3E0E-4F40-8309-068537128575}" type="pres">
      <dgm:prSet presAssocID="{AA16A097-27AE-4B35-91AD-E0347F3B0508}" presName="rootComposite" presStyleCnt="0"/>
      <dgm:spPr/>
    </dgm:pt>
    <dgm:pt modelId="{A4B0E5A5-0A21-449A-A7F3-9E136086EB4A}" type="pres">
      <dgm:prSet presAssocID="{AA16A097-27AE-4B35-91AD-E0347F3B0508}" presName="rootText" presStyleLbl="node1" presStyleIdx="1" presStyleCnt="2" custScaleX="66186" custScaleY="55524" custLinFactNeighborX="-8696" custLinFactNeighborY="-1379"/>
      <dgm:spPr/>
      <dgm:t>
        <a:bodyPr/>
        <a:lstStyle/>
        <a:p>
          <a:endParaRPr lang="es-ES"/>
        </a:p>
      </dgm:t>
    </dgm:pt>
    <dgm:pt modelId="{BD073E21-0EBE-4410-975A-ABD6481F4046}" type="pres">
      <dgm:prSet presAssocID="{AA16A097-27AE-4B35-91AD-E0347F3B0508}" presName="rootConnector" presStyleLbl="node1" presStyleIdx="1" presStyleCnt="2"/>
      <dgm:spPr/>
      <dgm:t>
        <a:bodyPr/>
        <a:lstStyle/>
        <a:p>
          <a:endParaRPr lang="es-ES"/>
        </a:p>
      </dgm:t>
    </dgm:pt>
    <dgm:pt modelId="{B34D13B2-8D16-42EE-ABFC-6F3C17E4375B}" type="pres">
      <dgm:prSet presAssocID="{AA16A097-27AE-4B35-91AD-E0347F3B0508}" presName="childShape" presStyleCnt="0"/>
      <dgm:spPr/>
    </dgm:pt>
    <dgm:pt modelId="{A60C56A1-3CDF-4C5A-9453-84893A975389}" type="pres">
      <dgm:prSet presAssocID="{96C8D54E-4817-4F27-A9FA-270294539568}" presName="Name13" presStyleLbl="parChTrans1D2" presStyleIdx="1" presStyleCnt="3"/>
      <dgm:spPr/>
      <dgm:t>
        <a:bodyPr/>
        <a:lstStyle/>
        <a:p>
          <a:endParaRPr lang="es-ES"/>
        </a:p>
      </dgm:t>
    </dgm:pt>
    <dgm:pt modelId="{204B291C-4F40-4506-8415-5D6A5DE08875}" type="pres">
      <dgm:prSet presAssocID="{14DB94BE-FC96-47A5-8DC3-AE6964C80C47}" presName="childText" presStyleLbl="bgAcc1" presStyleIdx="1" presStyleCnt="3" custScaleX="63903" custScaleY="54344" custLinFactNeighborX="-12841" custLinFactNeighborY="-1534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6E8A5D2-C8CE-48DD-84D5-8FD275A947A5}" type="pres">
      <dgm:prSet presAssocID="{89286C9A-25A5-4CB8-8034-BB35884C3F36}" presName="Name13" presStyleLbl="parChTrans1D2" presStyleIdx="2" presStyleCnt="3"/>
      <dgm:spPr/>
      <dgm:t>
        <a:bodyPr/>
        <a:lstStyle/>
        <a:p>
          <a:endParaRPr lang="es-ES"/>
        </a:p>
      </dgm:t>
    </dgm:pt>
    <dgm:pt modelId="{0713CF98-1640-4549-B566-E4CEEEF157CB}" type="pres">
      <dgm:prSet presAssocID="{D901E433-D677-4786-84D6-36C9FB24334B}" presName="childText" presStyleLbl="bgAcc1" presStyleIdx="2" presStyleCnt="3" custScaleX="71935" custScaleY="82630" custLinFactNeighborX="-12841" custLinFactNeighborY="-179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F4AD068-83C1-4A0A-AF0D-53F307E1CDE6}" type="presOf" srcId="{B2AF229D-BA1B-41D3-9EFA-A672B04DC40D}" destId="{5ACD8857-4325-42B9-A135-D78CEE4B0534}" srcOrd="0" destOrd="0" presId="urn:microsoft.com/office/officeart/2005/8/layout/hierarchy3"/>
    <dgm:cxn modelId="{B7FA0CC5-5511-41A5-A3AB-725A7E4DEC5D}" type="presOf" srcId="{14DB94BE-FC96-47A5-8DC3-AE6964C80C47}" destId="{204B291C-4F40-4506-8415-5D6A5DE08875}" srcOrd="0" destOrd="0" presId="urn:microsoft.com/office/officeart/2005/8/layout/hierarchy3"/>
    <dgm:cxn modelId="{9ED844F8-5D46-468B-8CB0-30BDB99470FC}" type="presOf" srcId="{1856F672-614C-4B85-812F-2173D7FB43E7}" destId="{FE5BF73E-52E0-4516-8797-3864E94CC11E}" srcOrd="0" destOrd="0" presId="urn:microsoft.com/office/officeart/2005/8/layout/hierarchy3"/>
    <dgm:cxn modelId="{6DAE88F7-8147-47EA-8800-3123336ECA28}" type="presOf" srcId="{96C8D54E-4817-4F27-A9FA-270294539568}" destId="{A60C56A1-3CDF-4C5A-9453-84893A975389}" srcOrd="0" destOrd="0" presId="urn:microsoft.com/office/officeart/2005/8/layout/hierarchy3"/>
    <dgm:cxn modelId="{B5B64665-5DFC-4E4C-93AA-AB7A7C5491AA}" type="presOf" srcId="{60E5ADC8-68FD-47B0-B3D6-9C3CA6B2D0E5}" destId="{96E63E7B-6A29-4195-AD1E-7E71ED073E18}" srcOrd="0" destOrd="0" presId="urn:microsoft.com/office/officeart/2005/8/layout/hierarchy3"/>
    <dgm:cxn modelId="{E0DF6C90-A876-4ECA-ADEC-7EC53B22A4CC}" type="presOf" srcId="{D901E433-D677-4786-84D6-36C9FB24334B}" destId="{0713CF98-1640-4549-B566-E4CEEEF157CB}" srcOrd="0" destOrd="0" presId="urn:microsoft.com/office/officeart/2005/8/layout/hierarchy3"/>
    <dgm:cxn modelId="{5969879D-4D32-4AB9-AFFE-D601996E3A6B}" type="presOf" srcId="{AA16A097-27AE-4B35-91AD-E0347F3B0508}" destId="{BD073E21-0EBE-4410-975A-ABD6481F4046}" srcOrd="1" destOrd="0" presId="urn:microsoft.com/office/officeart/2005/8/layout/hierarchy3"/>
    <dgm:cxn modelId="{0404B05F-208E-4C6B-B6BD-E9CF1DF7804A}" type="presOf" srcId="{AA16A097-27AE-4B35-91AD-E0347F3B0508}" destId="{A4B0E5A5-0A21-449A-A7F3-9E136086EB4A}" srcOrd="0" destOrd="0" presId="urn:microsoft.com/office/officeart/2005/8/layout/hierarchy3"/>
    <dgm:cxn modelId="{6A9A4996-AD80-4B69-A8B6-51F2498DFA2F}" srcId="{AA16A097-27AE-4B35-91AD-E0347F3B0508}" destId="{D901E433-D677-4786-84D6-36C9FB24334B}" srcOrd="1" destOrd="0" parTransId="{89286C9A-25A5-4CB8-8034-BB35884C3F36}" sibTransId="{9F4E15B3-AB43-4452-989D-9EFC5CFF361E}"/>
    <dgm:cxn modelId="{8B1A1709-CFDC-4A83-B6C6-1F6AE33CB8F0}" srcId="{60E5ADC8-68FD-47B0-B3D6-9C3CA6B2D0E5}" destId="{904AE8A3-993A-412A-999C-54011D7133ED}" srcOrd="0" destOrd="0" parTransId="{1856F672-614C-4B85-812F-2173D7FB43E7}" sibTransId="{F1CBB840-DDE6-4917-A840-1B67953BF4DD}"/>
    <dgm:cxn modelId="{9D8BAA2C-F3E7-472C-B1CF-3289A74B9271}" type="presOf" srcId="{904AE8A3-993A-412A-999C-54011D7133ED}" destId="{25DF9407-84F7-4A56-8814-9D3751A17A98}" srcOrd="0" destOrd="0" presId="urn:microsoft.com/office/officeart/2005/8/layout/hierarchy3"/>
    <dgm:cxn modelId="{A332B0F6-A5BC-478B-B634-B4C7BCA9CD02}" type="presOf" srcId="{60E5ADC8-68FD-47B0-B3D6-9C3CA6B2D0E5}" destId="{C38BE643-700A-4D0B-8F05-38CD87C15BAF}" srcOrd="1" destOrd="0" presId="urn:microsoft.com/office/officeart/2005/8/layout/hierarchy3"/>
    <dgm:cxn modelId="{F462E64F-FC3F-4E42-9640-6D517E9A6486}" srcId="{B2AF229D-BA1B-41D3-9EFA-A672B04DC40D}" destId="{AA16A097-27AE-4B35-91AD-E0347F3B0508}" srcOrd="1" destOrd="0" parTransId="{A2B33BAE-3351-445C-8730-33D65C896488}" sibTransId="{FF12DF2C-9EA8-4C29-9EAF-7165F08A8047}"/>
    <dgm:cxn modelId="{3B3E8003-073F-4CBD-AC13-4389DD9499CF}" type="presOf" srcId="{89286C9A-25A5-4CB8-8034-BB35884C3F36}" destId="{36E8A5D2-C8CE-48DD-84D5-8FD275A947A5}" srcOrd="0" destOrd="0" presId="urn:microsoft.com/office/officeart/2005/8/layout/hierarchy3"/>
    <dgm:cxn modelId="{3C850884-B7D5-44F2-A74A-F4CFADB7138B}" srcId="{AA16A097-27AE-4B35-91AD-E0347F3B0508}" destId="{14DB94BE-FC96-47A5-8DC3-AE6964C80C47}" srcOrd="0" destOrd="0" parTransId="{96C8D54E-4817-4F27-A9FA-270294539568}" sibTransId="{2EFB4D10-CA14-44F4-9E72-63FA82B72AC8}"/>
    <dgm:cxn modelId="{0EFD33BE-2099-4233-A6A1-983FB90493BD}" srcId="{B2AF229D-BA1B-41D3-9EFA-A672B04DC40D}" destId="{60E5ADC8-68FD-47B0-B3D6-9C3CA6B2D0E5}" srcOrd="0" destOrd="0" parTransId="{1DA2F6C0-F320-41B2-B3A7-461A70698529}" sibTransId="{761DEDD7-9891-4FA1-B496-C3004B0F5F23}"/>
    <dgm:cxn modelId="{41C672FD-7DF3-4D01-BCBE-3DF040380240}" type="presParOf" srcId="{5ACD8857-4325-42B9-A135-D78CEE4B0534}" destId="{A80BBED8-26CE-4396-A877-B83366660A46}" srcOrd="0" destOrd="0" presId="urn:microsoft.com/office/officeart/2005/8/layout/hierarchy3"/>
    <dgm:cxn modelId="{A9747F9F-B644-4960-9C1B-91727778BA00}" type="presParOf" srcId="{A80BBED8-26CE-4396-A877-B83366660A46}" destId="{20BA8483-F2D4-460B-B631-00F1083E300F}" srcOrd="0" destOrd="0" presId="urn:microsoft.com/office/officeart/2005/8/layout/hierarchy3"/>
    <dgm:cxn modelId="{C897246C-0464-4F38-AEB1-29F94F183F9D}" type="presParOf" srcId="{20BA8483-F2D4-460B-B631-00F1083E300F}" destId="{96E63E7B-6A29-4195-AD1E-7E71ED073E18}" srcOrd="0" destOrd="0" presId="urn:microsoft.com/office/officeart/2005/8/layout/hierarchy3"/>
    <dgm:cxn modelId="{59FEC472-EAD2-4BC1-896C-8DBE665AF824}" type="presParOf" srcId="{20BA8483-F2D4-460B-B631-00F1083E300F}" destId="{C38BE643-700A-4D0B-8F05-38CD87C15BAF}" srcOrd="1" destOrd="0" presId="urn:microsoft.com/office/officeart/2005/8/layout/hierarchy3"/>
    <dgm:cxn modelId="{DD51DEA0-9716-424D-AC1C-197DB0945A80}" type="presParOf" srcId="{A80BBED8-26CE-4396-A877-B83366660A46}" destId="{3318DBD1-2702-45F4-95DC-5B7053B6E5D6}" srcOrd="1" destOrd="0" presId="urn:microsoft.com/office/officeart/2005/8/layout/hierarchy3"/>
    <dgm:cxn modelId="{D6B31970-D8EF-4D92-8B4D-0D4D40E7E4DF}" type="presParOf" srcId="{3318DBD1-2702-45F4-95DC-5B7053B6E5D6}" destId="{FE5BF73E-52E0-4516-8797-3864E94CC11E}" srcOrd="0" destOrd="0" presId="urn:microsoft.com/office/officeart/2005/8/layout/hierarchy3"/>
    <dgm:cxn modelId="{D1DB0EE3-A4C3-43B3-A547-DBF9B2205A17}" type="presParOf" srcId="{3318DBD1-2702-45F4-95DC-5B7053B6E5D6}" destId="{25DF9407-84F7-4A56-8814-9D3751A17A98}" srcOrd="1" destOrd="0" presId="urn:microsoft.com/office/officeart/2005/8/layout/hierarchy3"/>
    <dgm:cxn modelId="{BDEF1AC3-8B4A-45DF-800B-B6C9018A3CDC}" type="presParOf" srcId="{5ACD8857-4325-42B9-A135-D78CEE4B0534}" destId="{158B8EDF-3C22-4FF6-A1EE-35B469874BDA}" srcOrd="1" destOrd="0" presId="urn:microsoft.com/office/officeart/2005/8/layout/hierarchy3"/>
    <dgm:cxn modelId="{664D67F4-018C-4F7A-B82D-4734B5D2EAE5}" type="presParOf" srcId="{158B8EDF-3C22-4FF6-A1EE-35B469874BDA}" destId="{4975985E-3E0E-4F40-8309-068537128575}" srcOrd="0" destOrd="0" presId="urn:microsoft.com/office/officeart/2005/8/layout/hierarchy3"/>
    <dgm:cxn modelId="{6C1B3571-A805-46F4-A2C0-BDCA7BC78016}" type="presParOf" srcId="{4975985E-3E0E-4F40-8309-068537128575}" destId="{A4B0E5A5-0A21-449A-A7F3-9E136086EB4A}" srcOrd="0" destOrd="0" presId="urn:microsoft.com/office/officeart/2005/8/layout/hierarchy3"/>
    <dgm:cxn modelId="{286457AF-56E5-4959-BBDC-DF93A6DC4BD8}" type="presParOf" srcId="{4975985E-3E0E-4F40-8309-068537128575}" destId="{BD073E21-0EBE-4410-975A-ABD6481F4046}" srcOrd="1" destOrd="0" presId="urn:microsoft.com/office/officeart/2005/8/layout/hierarchy3"/>
    <dgm:cxn modelId="{4FAACB10-3CEE-486D-A301-D2FBE753167D}" type="presParOf" srcId="{158B8EDF-3C22-4FF6-A1EE-35B469874BDA}" destId="{B34D13B2-8D16-42EE-ABFC-6F3C17E4375B}" srcOrd="1" destOrd="0" presId="urn:microsoft.com/office/officeart/2005/8/layout/hierarchy3"/>
    <dgm:cxn modelId="{18449712-CC82-428E-BB15-D3C9E8AA2DBE}" type="presParOf" srcId="{B34D13B2-8D16-42EE-ABFC-6F3C17E4375B}" destId="{A60C56A1-3CDF-4C5A-9453-84893A975389}" srcOrd="0" destOrd="0" presId="urn:microsoft.com/office/officeart/2005/8/layout/hierarchy3"/>
    <dgm:cxn modelId="{7277DF20-EF24-45E0-B0A7-B9F5F41F48FC}" type="presParOf" srcId="{B34D13B2-8D16-42EE-ABFC-6F3C17E4375B}" destId="{204B291C-4F40-4506-8415-5D6A5DE08875}" srcOrd="1" destOrd="0" presId="urn:microsoft.com/office/officeart/2005/8/layout/hierarchy3"/>
    <dgm:cxn modelId="{33ABA796-0508-4C4C-A3DF-EBEE67D98437}" type="presParOf" srcId="{B34D13B2-8D16-42EE-ABFC-6F3C17E4375B}" destId="{36E8A5D2-C8CE-48DD-84D5-8FD275A947A5}" srcOrd="2" destOrd="0" presId="urn:microsoft.com/office/officeart/2005/8/layout/hierarchy3"/>
    <dgm:cxn modelId="{57ECA83E-E867-40F1-A2CA-7D783D2F0A83}" type="presParOf" srcId="{B34D13B2-8D16-42EE-ABFC-6F3C17E4375B}" destId="{0713CF98-1640-4549-B566-E4CEEEF157C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AF229D-BA1B-41D3-9EFA-A672B04DC40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AA16A097-27AE-4B35-91AD-E0347F3B0508}">
      <dgm:prSet phldrT="[Texto]" custT="1"/>
      <dgm:spPr>
        <a:solidFill>
          <a:srgbClr val="B082A9"/>
        </a:solidFill>
      </dgm:spPr>
      <dgm:t>
        <a:bodyPr/>
        <a:lstStyle/>
        <a:p>
          <a:r>
            <a:rPr lang="es-ES" sz="1400" dirty="0">
              <a:solidFill>
                <a:schemeClr val="tx1"/>
              </a:solidFill>
              <a:effectLst/>
              <a:latin typeface="Calibri Light" panose="020F0302020204030204" pitchFamily="34" charset="0"/>
              <a:ea typeface="Calibri Light" panose="020F0302020204030204" pitchFamily="34" charset="0"/>
            </a:rPr>
            <a:t>Acuerdo PCSJA20-11488/20</a:t>
          </a:r>
        </a:p>
        <a:p>
          <a:r>
            <a:rPr lang="es-ES" sz="1400" dirty="0">
              <a:solidFill>
                <a:schemeClr val="tx1"/>
              </a:solidFill>
            </a:rPr>
            <a:t>Acuerdo PCSJA20-11591 /20</a:t>
          </a:r>
          <a:endParaRPr lang="es-CO" sz="1400" dirty="0">
            <a:solidFill>
              <a:schemeClr val="tx1"/>
            </a:solidFill>
          </a:endParaRPr>
        </a:p>
      </dgm:t>
    </dgm:pt>
    <dgm:pt modelId="{A2B33BAE-3351-445C-8730-33D65C896488}" type="parTrans" cxnId="{F462E64F-FC3F-4E42-9640-6D517E9A6486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FF12DF2C-9EA8-4C29-9EAF-7165F08A8047}" type="sibTrans" cxnId="{F462E64F-FC3F-4E42-9640-6D517E9A6486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14DB94BE-FC96-47A5-8DC3-AE6964C80C47}">
      <dgm:prSet phldrT="[Texto]" custT="1"/>
      <dgm:spPr>
        <a:ln>
          <a:solidFill>
            <a:srgbClr val="B082A9"/>
          </a:solidFill>
        </a:ln>
      </dgm:spPr>
      <dgm:t>
        <a:bodyPr/>
        <a:lstStyle/>
        <a:p>
          <a:r>
            <a:rPr lang="es-MX" sz="1200" b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2 Asistente Administrativos Grado 8 Consejo Seccional de la Judicatura del Huila</a:t>
          </a:r>
          <a:endParaRPr lang="es-CO" sz="1200" dirty="0">
            <a:solidFill>
              <a:schemeClr val="tx1"/>
            </a:solidFill>
          </a:endParaRPr>
        </a:p>
      </dgm:t>
    </dgm:pt>
    <dgm:pt modelId="{96C8D54E-4817-4F27-A9FA-270294539568}" type="parTrans" cxnId="{3C850884-B7D5-44F2-A74A-F4CFADB7138B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2EFB4D10-CA14-44F4-9E72-63FA82B72AC8}" type="sibTrans" cxnId="{3C850884-B7D5-44F2-A74A-F4CFADB7138B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5ACD8857-4325-42B9-A135-D78CEE4B0534}" type="pres">
      <dgm:prSet presAssocID="{B2AF229D-BA1B-41D3-9EFA-A672B04DC40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158B8EDF-3C22-4FF6-A1EE-35B469874BDA}" type="pres">
      <dgm:prSet presAssocID="{AA16A097-27AE-4B35-91AD-E0347F3B0508}" presName="root" presStyleCnt="0"/>
      <dgm:spPr/>
    </dgm:pt>
    <dgm:pt modelId="{4975985E-3E0E-4F40-8309-068537128575}" type="pres">
      <dgm:prSet presAssocID="{AA16A097-27AE-4B35-91AD-E0347F3B0508}" presName="rootComposite" presStyleCnt="0"/>
      <dgm:spPr/>
    </dgm:pt>
    <dgm:pt modelId="{A4B0E5A5-0A21-449A-A7F3-9E136086EB4A}" type="pres">
      <dgm:prSet presAssocID="{AA16A097-27AE-4B35-91AD-E0347F3B0508}" presName="rootText" presStyleLbl="node1" presStyleIdx="0" presStyleCnt="1" custScaleX="86280" custLinFactNeighborX="-4811" custLinFactNeighborY="-17206"/>
      <dgm:spPr/>
      <dgm:t>
        <a:bodyPr/>
        <a:lstStyle/>
        <a:p>
          <a:endParaRPr lang="es-ES"/>
        </a:p>
      </dgm:t>
    </dgm:pt>
    <dgm:pt modelId="{BD073E21-0EBE-4410-975A-ABD6481F4046}" type="pres">
      <dgm:prSet presAssocID="{AA16A097-27AE-4B35-91AD-E0347F3B0508}" presName="rootConnector" presStyleLbl="node1" presStyleIdx="0" presStyleCnt="1"/>
      <dgm:spPr/>
      <dgm:t>
        <a:bodyPr/>
        <a:lstStyle/>
        <a:p>
          <a:endParaRPr lang="es-ES"/>
        </a:p>
      </dgm:t>
    </dgm:pt>
    <dgm:pt modelId="{B34D13B2-8D16-42EE-ABFC-6F3C17E4375B}" type="pres">
      <dgm:prSet presAssocID="{AA16A097-27AE-4B35-91AD-E0347F3B0508}" presName="childShape" presStyleCnt="0"/>
      <dgm:spPr/>
    </dgm:pt>
    <dgm:pt modelId="{A60C56A1-3CDF-4C5A-9453-84893A975389}" type="pres">
      <dgm:prSet presAssocID="{96C8D54E-4817-4F27-A9FA-270294539568}" presName="Name13" presStyleLbl="parChTrans1D2" presStyleIdx="0" presStyleCnt="1"/>
      <dgm:spPr/>
      <dgm:t>
        <a:bodyPr/>
        <a:lstStyle/>
        <a:p>
          <a:endParaRPr lang="es-ES"/>
        </a:p>
      </dgm:t>
    </dgm:pt>
    <dgm:pt modelId="{204B291C-4F40-4506-8415-5D6A5DE08875}" type="pres">
      <dgm:prSet presAssocID="{14DB94BE-FC96-47A5-8DC3-AE6964C80C47}" presName="childText" presStyleLbl="bgAcc1" presStyleIdx="0" presStyleCnt="1" custScaleX="99627" custScaleY="90887" custLinFactNeighborX="-6431" custLinFactNeighborY="-630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969879D-4D32-4AB9-AFFE-D601996E3A6B}" type="presOf" srcId="{AA16A097-27AE-4B35-91AD-E0347F3B0508}" destId="{BD073E21-0EBE-4410-975A-ABD6481F4046}" srcOrd="1" destOrd="0" presId="urn:microsoft.com/office/officeart/2005/8/layout/hierarchy3"/>
    <dgm:cxn modelId="{0404B05F-208E-4C6B-B6BD-E9CF1DF7804A}" type="presOf" srcId="{AA16A097-27AE-4B35-91AD-E0347F3B0508}" destId="{A4B0E5A5-0A21-449A-A7F3-9E136086EB4A}" srcOrd="0" destOrd="0" presId="urn:microsoft.com/office/officeart/2005/8/layout/hierarchy3"/>
    <dgm:cxn modelId="{9F4AD068-83C1-4A0A-AF0D-53F307E1CDE6}" type="presOf" srcId="{B2AF229D-BA1B-41D3-9EFA-A672B04DC40D}" destId="{5ACD8857-4325-42B9-A135-D78CEE4B0534}" srcOrd="0" destOrd="0" presId="urn:microsoft.com/office/officeart/2005/8/layout/hierarchy3"/>
    <dgm:cxn modelId="{3C850884-B7D5-44F2-A74A-F4CFADB7138B}" srcId="{AA16A097-27AE-4B35-91AD-E0347F3B0508}" destId="{14DB94BE-FC96-47A5-8DC3-AE6964C80C47}" srcOrd="0" destOrd="0" parTransId="{96C8D54E-4817-4F27-A9FA-270294539568}" sibTransId="{2EFB4D10-CA14-44F4-9E72-63FA82B72AC8}"/>
    <dgm:cxn modelId="{6DAE88F7-8147-47EA-8800-3123336ECA28}" type="presOf" srcId="{96C8D54E-4817-4F27-A9FA-270294539568}" destId="{A60C56A1-3CDF-4C5A-9453-84893A975389}" srcOrd="0" destOrd="0" presId="urn:microsoft.com/office/officeart/2005/8/layout/hierarchy3"/>
    <dgm:cxn modelId="{B7FA0CC5-5511-41A5-A3AB-725A7E4DEC5D}" type="presOf" srcId="{14DB94BE-FC96-47A5-8DC3-AE6964C80C47}" destId="{204B291C-4F40-4506-8415-5D6A5DE08875}" srcOrd="0" destOrd="0" presId="urn:microsoft.com/office/officeart/2005/8/layout/hierarchy3"/>
    <dgm:cxn modelId="{F462E64F-FC3F-4E42-9640-6D517E9A6486}" srcId="{B2AF229D-BA1B-41D3-9EFA-A672B04DC40D}" destId="{AA16A097-27AE-4B35-91AD-E0347F3B0508}" srcOrd="0" destOrd="0" parTransId="{A2B33BAE-3351-445C-8730-33D65C896488}" sibTransId="{FF12DF2C-9EA8-4C29-9EAF-7165F08A8047}"/>
    <dgm:cxn modelId="{BDEF1AC3-8B4A-45DF-800B-B6C9018A3CDC}" type="presParOf" srcId="{5ACD8857-4325-42B9-A135-D78CEE4B0534}" destId="{158B8EDF-3C22-4FF6-A1EE-35B469874BDA}" srcOrd="0" destOrd="0" presId="urn:microsoft.com/office/officeart/2005/8/layout/hierarchy3"/>
    <dgm:cxn modelId="{664D67F4-018C-4F7A-B82D-4734B5D2EAE5}" type="presParOf" srcId="{158B8EDF-3C22-4FF6-A1EE-35B469874BDA}" destId="{4975985E-3E0E-4F40-8309-068537128575}" srcOrd="0" destOrd="0" presId="urn:microsoft.com/office/officeart/2005/8/layout/hierarchy3"/>
    <dgm:cxn modelId="{6C1B3571-A805-46F4-A2C0-BDCA7BC78016}" type="presParOf" srcId="{4975985E-3E0E-4F40-8309-068537128575}" destId="{A4B0E5A5-0A21-449A-A7F3-9E136086EB4A}" srcOrd="0" destOrd="0" presId="urn:microsoft.com/office/officeart/2005/8/layout/hierarchy3"/>
    <dgm:cxn modelId="{286457AF-56E5-4959-BBDC-DF93A6DC4BD8}" type="presParOf" srcId="{4975985E-3E0E-4F40-8309-068537128575}" destId="{BD073E21-0EBE-4410-975A-ABD6481F4046}" srcOrd="1" destOrd="0" presId="urn:microsoft.com/office/officeart/2005/8/layout/hierarchy3"/>
    <dgm:cxn modelId="{4FAACB10-3CEE-486D-A301-D2FBE753167D}" type="presParOf" srcId="{158B8EDF-3C22-4FF6-A1EE-35B469874BDA}" destId="{B34D13B2-8D16-42EE-ABFC-6F3C17E4375B}" srcOrd="1" destOrd="0" presId="urn:microsoft.com/office/officeart/2005/8/layout/hierarchy3"/>
    <dgm:cxn modelId="{18449712-CC82-428E-BB15-D3C9E8AA2DBE}" type="presParOf" srcId="{B34D13B2-8D16-42EE-ABFC-6F3C17E4375B}" destId="{A60C56A1-3CDF-4C5A-9453-84893A975389}" srcOrd="0" destOrd="0" presId="urn:microsoft.com/office/officeart/2005/8/layout/hierarchy3"/>
    <dgm:cxn modelId="{7277DF20-EF24-45E0-B0A7-B9F5F41F48FC}" type="presParOf" srcId="{B34D13B2-8D16-42EE-ABFC-6F3C17E4375B}" destId="{204B291C-4F40-4506-8415-5D6A5DE0887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4E16F4-852D-4DC8-ABAA-560185DFAD8D}">
      <dsp:nvSpPr>
        <dsp:cNvPr id="0" name=""/>
        <dsp:cNvSpPr/>
      </dsp:nvSpPr>
      <dsp:spPr>
        <a:xfrm>
          <a:off x="3448996" y="1805656"/>
          <a:ext cx="2828629" cy="4484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627"/>
              </a:lnTo>
              <a:lnTo>
                <a:pt x="2828629" y="330627"/>
              </a:lnTo>
              <a:lnTo>
                <a:pt x="2828629" y="44847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A30739-87B2-46F4-89A8-92BF662A770D}">
      <dsp:nvSpPr>
        <dsp:cNvPr id="0" name=""/>
        <dsp:cNvSpPr/>
      </dsp:nvSpPr>
      <dsp:spPr>
        <a:xfrm>
          <a:off x="3448996" y="1805656"/>
          <a:ext cx="1245033" cy="4484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627"/>
              </a:lnTo>
              <a:lnTo>
                <a:pt x="1245033" y="330627"/>
              </a:lnTo>
              <a:lnTo>
                <a:pt x="1245033" y="44847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38B940-19D7-4855-96C5-95F1BC212AFA}">
      <dsp:nvSpPr>
        <dsp:cNvPr id="0" name=""/>
        <dsp:cNvSpPr/>
      </dsp:nvSpPr>
      <dsp:spPr>
        <a:xfrm>
          <a:off x="2893701" y="1805656"/>
          <a:ext cx="555295" cy="448471"/>
        </a:xfrm>
        <a:custGeom>
          <a:avLst/>
          <a:gdLst/>
          <a:ahLst/>
          <a:cxnLst/>
          <a:rect l="0" t="0" r="0" b="0"/>
          <a:pathLst>
            <a:path>
              <a:moveTo>
                <a:pt x="555295" y="0"/>
              </a:moveTo>
              <a:lnTo>
                <a:pt x="555295" y="330627"/>
              </a:lnTo>
              <a:lnTo>
                <a:pt x="0" y="330627"/>
              </a:lnTo>
              <a:lnTo>
                <a:pt x="0" y="44847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60128D-384E-4980-B61D-9E671787E386}">
      <dsp:nvSpPr>
        <dsp:cNvPr id="0" name=""/>
        <dsp:cNvSpPr/>
      </dsp:nvSpPr>
      <dsp:spPr>
        <a:xfrm>
          <a:off x="899007" y="1805656"/>
          <a:ext cx="2549989" cy="448471"/>
        </a:xfrm>
        <a:custGeom>
          <a:avLst/>
          <a:gdLst/>
          <a:ahLst/>
          <a:cxnLst/>
          <a:rect l="0" t="0" r="0" b="0"/>
          <a:pathLst>
            <a:path>
              <a:moveTo>
                <a:pt x="2549989" y="0"/>
              </a:moveTo>
              <a:lnTo>
                <a:pt x="2549989" y="330627"/>
              </a:lnTo>
              <a:lnTo>
                <a:pt x="0" y="330627"/>
              </a:lnTo>
              <a:lnTo>
                <a:pt x="0" y="44847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A93221-984D-44EF-A80C-A3F25C95379B}">
      <dsp:nvSpPr>
        <dsp:cNvPr id="0" name=""/>
        <dsp:cNvSpPr/>
      </dsp:nvSpPr>
      <dsp:spPr>
        <a:xfrm>
          <a:off x="2207660" y="195702"/>
          <a:ext cx="2482671" cy="1609953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b="0" kern="1200" dirty="0">
              <a:solidFill>
                <a:schemeClr val="tx1"/>
              </a:solidFill>
              <a:effectLst/>
              <a:latin typeface="+mj-lt"/>
            </a:rPr>
            <a:t>Acuerdo</a:t>
          </a:r>
          <a:r>
            <a:rPr lang="es-CO" sz="1600" b="0" kern="1200" spc="-55" dirty="0">
              <a:solidFill>
                <a:schemeClr val="tx1"/>
              </a:solidFill>
              <a:effectLst/>
              <a:latin typeface="+mj-lt"/>
            </a:rPr>
            <a:t> </a:t>
          </a:r>
          <a:r>
            <a:rPr lang="es-CO" sz="1600" b="0" kern="1200" dirty="0">
              <a:solidFill>
                <a:schemeClr val="tx1"/>
              </a:solidFill>
              <a:effectLst/>
              <a:latin typeface="+mj-lt"/>
            </a:rPr>
            <a:t>PCSJA20-11650</a:t>
          </a:r>
          <a:r>
            <a:rPr lang="es-CO" sz="1600" b="0" kern="1200" spc="-55" dirty="0">
              <a:solidFill>
                <a:schemeClr val="tx1"/>
              </a:solidFill>
              <a:effectLst/>
              <a:latin typeface="+mj-lt"/>
            </a:rPr>
            <a:t> </a:t>
          </a:r>
          <a:r>
            <a:rPr lang="es-CO" sz="1600" b="0" kern="1200" dirty="0">
              <a:solidFill>
                <a:schemeClr val="tx1"/>
              </a:solidFill>
              <a:effectLst/>
              <a:latin typeface="+mj-lt"/>
            </a:rPr>
            <a:t>de</a:t>
          </a:r>
          <a:r>
            <a:rPr lang="es-CO" sz="1600" b="0" kern="1200" spc="-50" dirty="0">
              <a:solidFill>
                <a:schemeClr val="tx1"/>
              </a:solidFill>
              <a:effectLst/>
              <a:latin typeface="+mj-lt"/>
            </a:rPr>
            <a:t> </a:t>
          </a:r>
          <a:r>
            <a:rPr lang="es-CO" sz="1600" b="0" kern="1200" dirty="0">
              <a:solidFill>
                <a:schemeClr val="tx1"/>
              </a:solidFill>
              <a:effectLst/>
              <a:latin typeface="+mj-lt"/>
            </a:rPr>
            <a:t>28</a:t>
          </a:r>
          <a:r>
            <a:rPr lang="es-CO" sz="1600" b="0" kern="1200" spc="-60" dirty="0">
              <a:solidFill>
                <a:schemeClr val="tx1"/>
              </a:solidFill>
              <a:effectLst/>
              <a:latin typeface="+mj-lt"/>
            </a:rPr>
            <a:t> </a:t>
          </a:r>
          <a:r>
            <a:rPr lang="es-CO" sz="1600" b="0" kern="1200" dirty="0">
              <a:solidFill>
                <a:schemeClr val="tx1"/>
              </a:solidFill>
              <a:effectLst/>
              <a:latin typeface="+mj-lt"/>
            </a:rPr>
            <a:t>de</a:t>
          </a:r>
          <a:r>
            <a:rPr lang="es-CO" sz="1600" b="0" kern="1200" spc="-50" dirty="0">
              <a:solidFill>
                <a:schemeClr val="tx1"/>
              </a:solidFill>
              <a:effectLst/>
              <a:latin typeface="+mj-lt"/>
            </a:rPr>
            <a:t> </a:t>
          </a:r>
          <a:r>
            <a:rPr lang="es-CO" sz="1600" b="0" kern="1200" dirty="0">
              <a:solidFill>
                <a:schemeClr val="tx1"/>
              </a:solidFill>
              <a:effectLst/>
              <a:latin typeface="+mj-lt"/>
            </a:rPr>
            <a:t>octubre</a:t>
          </a:r>
          <a:r>
            <a:rPr lang="es-CO" sz="1600" b="0" kern="1200" spc="-50" dirty="0">
              <a:solidFill>
                <a:schemeClr val="tx1"/>
              </a:solidFill>
              <a:effectLst/>
              <a:latin typeface="+mj-lt"/>
            </a:rPr>
            <a:t> </a:t>
          </a:r>
          <a:r>
            <a:rPr lang="es-CO" sz="1600" b="0" kern="1200" dirty="0">
              <a:solidFill>
                <a:schemeClr val="tx1"/>
              </a:solidFill>
              <a:effectLst/>
              <a:latin typeface="+mj-lt"/>
            </a:rPr>
            <a:t>de</a:t>
          </a:r>
          <a:r>
            <a:rPr lang="es-CO" sz="1600" b="0" kern="1200" spc="-50" dirty="0">
              <a:solidFill>
                <a:schemeClr val="tx1"/>
              </a:solidFill>
              <a:effectLst/>
              <a:latin typeface="+mj-lt"/>
            </a:rPr>
            <a:t> </a:t>
          </a:r>
          <a:r>
            <a:rPr lang="es-CO" sz="1600" b="0" kern="1200" dirty="0">
              <a:solidFill>
                <a:schemeClr val="tx1"/>
              </a:solidFill>
              <a:effectLst/>
              <a:latin typeface="+mj-lt"/>
            </a:rPr>
            <a:t>2020</a:t>
          </a:r>
          <a:endParaRPr lang="es-CO" sz="1600" kern="1200" dirty="0">
            <a:solidFill>
              <a:schemeClr val="tx1"/>
            </a:solidFill>
            <a:latin typeface="+mj-lt"/>
          </a:endParaRPr>
        </a:p>
      </dsp:txBody>
      <dsp:txXfrm>
        <a:off x="2207660" y="195702"/>
        <a:ext cx="2482671" cy="1609953"/>
      </dsp:txXfrm>
    </dsp:sp>
    <dsp:sp modelId="{5BCA757E-CB88-4911-908A-302102151DD1}">
      <dsp:nvSpPr>
        <dsp:cNvPr id="0" name=""/>
        <dsp:cNvSpPr/>
      </dsp:nvSpPr>
      <dsp:spPr>
        <a:xfrm>
          <a:off x="2501" y="2254128"/>
          <a:ext cx="1793011" cy="1055085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b="0" kern="1200" dirty="0">
              <a:solidFill>
                <a:schemeClr val="tx1"/>
              </a:solidFill>
              <a:effectLst/>
            </a:rPr>
            <a:t>4</a:t>
          </a:r>
          <a:r>
            <a:rPr lang="es-CO" sz="1400" b="0" kern="1200" spc="-35" dirty="0">
              <a:solidFill>
                <a:schemeClr val="tx1"/>
              </a:solidFill>
              <a:effectLst/>
            </a:rPr>
            <a:t> </a:t>
          </a:r>
          <a:r>
            <a:rPr lang="es-CO" sz="1400" b="0" kern="1200" dirty="0">
              <a:solidFill>
                <a:schemeClr val="tx1"/>
              </a:solidFill>
              <a:effectLst/>
            </a:rPr>
            <a:t>cargos</a:t>
          </a:r>
          <a:r>
            <a:rPr lang="es-CO" sz="1400" b="0" kern="1200" spc="-50" dirty="0">
              <a:solidFill>
                <a:schemeClr val="tx1"/>
              </a:solidFill>
              <a:effectLst/>
            </a:rPr>
            <a:t> </a:t>
          </a:r>
          <a:r>
            <a:rPr lang="es-CO" sz="1400" b="0" kern="1200" dirty="0">
              <a:solidFill>
                <a:schemeClr val="tx1"/>
              </a:solidFill>
              <a:effectLst/>
            </a:rPr>
            <a:t>de</a:t>
          </a:r>
          <a:r>
            <a:rPr lang="es-CO" sz="1400" b="0" kern="1200" spc="-45" dirty="0">
              <a:solidFill>
                <a:schemeClr val="tx1"/>
              </a:solidFill>
              <a:effectLst/>
            </a:rPr>
            <a:t> </a:t>
          </a:r>
          <a:r>
            <a:rPr lang="es-CO" sz="1400" b="0" kern="1200" dirty="0">
              <a:solidFill>
                <a:schemeClr val="tx1"/>
              </a:solidFill>
              <a:effectLst/>
            </a:rPr>
            <a:t>asistente</a:t>
          </a:r>
          <a:r>
            <a:rPr lang="es-CO" sz="1400" b="0" kern="1200" spc="-45" dirty="0">
              <a:solidFill>
                <a:schemeClr val="tx1"/>
              </a:solidFill>
              <a:effectLst/>
            </a:rPr>
            <a:t> </a:t>
          </a:r>
          <a:r>
            <a:rPr lang="es-CO" sz="1400" b="0" kern="1200" dirty="0">
              <a:solidFill>
                <a:schemeClr val="tx1"/>
              </a:solidFill>
              <a:effectLst/>
            </a:rPr>
            <a:t>administrativo</a:t>
          </a:r>
          <a:r>
            <a:rPr lang="es-CO" sz="1400" b="0" kern="1200" spc="-50" dirty="0">
              <a:solidFill>
                <a:schemeClr val="tx1"/>
              </a:solidFill>
              <a:effectLst/>
            </a:rPr>
            <a:t> </a:t>
          </a:r>
          <a:r>
            <a:rPr lang="es-CO" sz="1400" b="0" kern="1200" dirty="0">
              <a:solidFill>
                <a:schemeClr val="tx1"/>
              </a:solidFill>
              <a:effectLst/>
            </a:rPr>
            <a:t>grado</a:t>
          </a:r>
          <a:r>
            <a:rPr lang="es-CO" sz="1400" b="0" kern="1200" spc="-40" dirty="0">
              <a:solidFill>
                <a:schemeClr val="tx1"/>
              </a:solidFill>
              <a:effectLst/>
            </a:rPr>
            <a:t> </a:t>
          </a:r>
          <a:r>
            <a:rPr lang="es-CO" sz="1400" b="0" kern="1200" dirty="0">
              <a:solidFill>
                <a:schemeClr val="tx1"/>
              </a:solidFill>
              <a:effectLst/>
            </a:rPr>
            <a:t>6  Centro de Servicios de los Juzgados de EJPMS</a:t>
          </a:r>
          <a:endParaRPr lang="es-CO" sz="1400" kern="1200" dirty="0">
            <a:solidFill>
              <a:schemeClr val="tx1"/>
            </a:solidFill>
          </a:endParaRPr>
        </a:p>
      </dsp:txBody>
      <dsp:txXfrm>
        <a:off x="2501" y="2254128"/>
        <a:ext cx="1793011" cy="1055085"/>
      </dsp:txXfrm>
    </dsp:sp>
    <dsp:sp modelId="{9ACA35D8-EAC4-4BB1-A8BD-3B3B0BCFE3C2}">
      <dsp:nvSpPr>
        <dsp:cNvPr id="0" name=""/>
        <dsp:cNvSpPr/>
      </dsp:nvSpPr>
      <dsp:spPr>
        <a:xfrm>
          <a:off x="2031202" y="2254128"/>
          <a:ext cx="1724998" cy="1010152"/>
        </a:xfrm>
        <a:prstGeom prst="rect">
          <a:avLst/>
        </a:prstGeom>
        <a:solidFill>
          <a:srgbClr val="1AD1D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b="0" kern="1200" dirty="0">
              <a:solidFill>
                <a:schemeClr val="tx1"/>
              </a:solidFill>
              <a:effectLst/>
            </a:rPr>
            <a:t>Creación de un juzgado  penal municipal de conocimiento con función</a:t>
          </a:r>
          <a:endParaRPr lang="es-CO" sz="1400" kern="1200" dirty="0">
            <a:solidFill>
              <a:schemeClr val="tx1"/>
            </a:solidFill>
          </a:endParaRPr>
        </a:p>
      </dsp:txBody>
      <dsp:txXfrm>
        <a:off x="2031202" y="2254128"/>
        <a:ext cx="1724998" cy="1010152"/>
      </dsp:txXfrm>
    </dsp:sp>
    <dsp:sp modelId="{27DE46F9-8390-4A96-839E-3ADAAF13E5AE}">
      <dsp:nvSpPr>
        <dsp:cNvPr id="0" name=""/>
        <dsp:cNvSpPr/>
      </dsp:nvSpPr>
      <dsp:spPr>
        <a:xfrm>
          <a:off x="3991889" y="2254128"/>
          <a:ext cx="1404281" cy="1036185"/>
        </a:xfrm>
        <a:prstGeom prst="rect">
          <a:avLst/>
        </a:prstGeom>
        <a:solidFill>
          <a:srgbClr val="B082A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b="0" kern="1200" dirty="0">
              <a:solidFill>
                <a:schemeClr val="tx1"/>
              </a:solidFill>
              <a:effectLst/>
            </a:rPr>
            <a:t>1 sustanciador juzgado Promiscuo Municipal de San Agustín</a:t>
          </a:r>
          <a:endParaRPr lang="es-CO" sz="1400" kern="1200" dirty="0">
            <a:solidFill>
              <a:schemeClr val="tx1"/>
            </a:solidFill>
          </a:endParaRPr>
        </a:p>
      </dsp:txBody>
      <dsp:txXfrm>
        <a:off x="3991889" y="2254128"/>
        <a:ext cx="1404281" cy="1036185"/>
      </dsp:txXfrm>
    </dsp:sp>
    <dsp:sp modelId="{E02D22B4-07BC-46E9-8D3A-B82484AADBD1}">
      <dsp:nvSpPr>
        <dsp:cNvPr id="0" name=""/>
        <dsp:cNvSpPr/>
      </dsp:nvSpPr>
      <dsp:spPr>
        <a:xfrm>
          <a:off x="5631860" y="2254128"/>
          <a:ext cx="1291532" cy="975141"/>
        </a:xfrm>
        <a:prstGeom prst="rect">
          <a:avLst/>
        </a:prstGeom>
        <a:solidFill>
          <a:srgbClr val="FF81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b="0" kern="1200" dirty="0">
              <a:solidFill>
                <a:schemeClr val="tx1"/>
              </a:solidFill>
              <a:effectLst/>
            </a:rPr>
            <a:t>1 sustanciador juzgado 9 penal municipal de conocimiento</a:t>
          </a:r>
          <a:endParaRPr lang="es-CO" sz="1400" kern="1200" dirty="0">
            <a:solidFill>
              <a:schemeClr val="tx1"/>
            </a:solidFill>
          </a:endParaRPr>
        </a:p>
      </dsp:txBody>
      <dsp:txXfrm>
        <a:off x="5631860" y="2254128"/>
        <a:ext cx="1291532" cy="9751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E63E7B-6A29-4195-AD1E-7E71ED073E18}">
      <dsp:nvSpPr>
        <dsp:cNvPr id="0" name=""/>
        <dsp:cNvSpPr/>
      </dsp:nvSpPr>
      <dsp:spPr>
        <a:xfrm>
          <a:off x="87598" y="0"/>
          <a:ext cx="1851712" cy="925856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Acuerdo PCSJA20-11649 de 23 de octubre de 2020 </a:t>
          </a:r>
          <a:endParaRPr lang="es-CO" sz="1400" kern="1200" dirty="0">
            <a:solidFill>
              <a:schemeClr val="tx1"/>
            </a:solidFill>
          </a:endParaRPr>
        </a:p>
      </dsp:txBody>
      <dsp:txXfrm>
        <a:off x="114715" y="27117"/>
        <a:ext cx="1797478" cy="871622"/>
      </dsp:txXfrm>
    </dsp:sp>
    <dsp:sp modelId="{FE5BF73E-52E0-4516-8797-3864E94CC11E}">
      <dsp:nvSpPr>
        <dsp:cNvPr id="0" name=""/>
        <dsp:cNvSpPr/>
      </dsp:nvSpPr>
      <dsp:spPr>
        <a:xfrm>
          <a:off x="272769" y="925856"/>
          <a:ext cx="242218" cy="8747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4709"/>
              </a:lnTo>
              <a:lnTo>
                <a:pt x="242218" y="87470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F9407-84F7-4A56-8814-9D3751A17A98}">
      <dsp:nvSpPr>
        <dsp:cNvPr id="0" name=""/>
        <dsp:cNvSpPr/>
      </dsp:nvSpPr>
      <dsp:spPr>
        <a:xfrm>
          <a:off x="514988" y="1264569"/>
          <a:ext cx="1461578" cy="10719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Técnico en Sistemas grado 11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Centro de Servicios Judiciales para los Juzgados Penales</a:t>
          </a:r>
          <a:endParaRPr lang="es-CO" sz="1100" kern="1200" dirty="0">
            <a:solidFill>
              <a:schemeClr val="tx1"/>
            </a:solidFill>
          </a:endParaRPr>
        </a:p>
      </dsp:txBody>
      <dsp:txXfrm>
        <a:off x="546386" y="1295967"/>
        <a:ext cx="1398782" cy="1009197"/>
      </dsp:txXfrm>
    </dsp:sp>
    <dsp:sp modelId="{8F7F4616-1241-4B0A-A63B-B0C7396097EC}">
      <dsp:nvSpPr>
        <dsp:cNvPr id="0" name=""/>
        <dsp:cNvSpPr/>
      </dsp:nvSpPr>
      <dsp:spPr>
        <a:xfrm>
          <a:off x="272769" y="925856"/>
          <a:ext cx="194370" cy="20394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9418"/>
              </a:lnTo>
              <a:lnTo>
                <a:pt x="194370" y="203941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6EC7EC-7A76-46C9-8872-112B916ACD47}">
      <dsp:nvSpPr>
        <dsp:cNvPr id="0" name=""/>
        <dsp:cNvSpPr/>
      </dsp:nvSpPr>
      <dsp:spPr>
        <a:xfrm>
          <a:off x="467140" y="2502346"/>
          <a:ext cx="1769244" cy="9258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4900445"/>
              <a:satOff val="-20388"/>
              <a:lumOff val="480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1 sustanciador para los Juzgados 01, 02, 03, 04 y 05 Penales de Circuito de Neiva </a:t>
          </a:r>
          <a:endParaRPr lang="es-CO" sz="1100" kern="1200" dirty="0">
            <a:solidFill>
              <a:schemeClr val="tx1"/>
            </a:solidFill>
          </a:endParaRPr>
        </a:p>
      </dsp:txBody>
      <dsp:txXfrm>
        <a:off x="494257" y="2529463"/>
        <a:ext cx="1715010" cy="871622"/>
      </dsp:txXfrm>
    </dsp:sp>
    <dsp:sp modelId="{A4B0E5A5-0A21-449A-A7F3-9E136086EB4A}">
      <dsp:nvSpPr>
        <dsp:cNvPr id="0" name=""/>
        <dsp:cNvSpPr/>
      </dsp:nvSpPr>
      <dsp:spPr>
        <a:xfrm>
          <a:off x="2046561" y="0"/>
          <a:ext cx="2063973" cy="925856"/>
        </a:xfrm>
        <a:prstGeom prst="roundRect">
          <a:avLst>
            <a:gd name="adj" fmla="val 1000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Acuerdo PCSJA20-11662/20</a:t>
          </a:r>
          <a:endParaRPr lang="es-CO" sz="1400" kern="1200" dirty="0">
            <a:solidFill>
              <a:schemeClr val="tx1"/>
            </a:solidFill>
          </a:endParaRPr>
        </a:p>
      </dsp:txBody>
      <dsp:txXfrm>
        <a:off x="2073678" y="27117"/>
        <a:ext cx="2009739" cy="871622"/>
      </dsp:txXfrm>
    </dsp:sp>
    <dsp:sp modelId="{A60C56A1-3CDF-4C5A-9453-84893A975389}">
      <dsp:nvSpPr>
        <dsp:cNvPr id="0" name=""/>
        <dsp:cNvSpPr/>
      </dsp:nvSpPr>
      <dsp:spPr>
        <a:xfrm>
          <a:off x="2252959" y="925856"/>
          <a:ext cx="144209" cy="907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7878"/>
              </a:lnTo>
              <a:lnTo>
                <a:pt x="144209" y="90787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4B291C-4F40-4506-8415-5D6A5DE08875}">
      <dsp:nvSpPr>
        <dsp:cNvPr id="0" name=""/>
        <dsp:cNvSpPr/>
      </dsp:nvSpPr>
      <dsp:spPr>
        <a:xfrm>
          <a:off x="2397168" y="1283484"/>
          <a:ext cx="1693561" cy="1100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Transformación de los Juzgados 06, 07, 08, 09 y 10 Civiles Municipales en Juzgados de Pequeñas Causas y Competencia Múltiple</a:t>
          </a:r>
          <a:endParaRPr lang="es-CO" sz="1100" kern="1200" dirty="0">
            <a:solidFill>
              <a:schemeClr val="tx1"/>
            </a:solidFill>
          </a:endParaRPr>
        </a:p>
      </dsp:txBody>
      <dsp:txXfrm>
        <a:off x="2429401" y="1315717"/>
        <a:ext cx="1629095" cy="10360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E63E7B-6A29-4195-AD1E-7E71ED073E18}">
      <dsp:nvSpPr>
        <dsp:cNvPr id="0" name=""/>
        <dsp:cNvSpPr/>
      </dsp:nvSpPr>
      <dsp:spPr>
        <a:xfrm>
          <a:off x="401829" y="0"/>
          <a:ext cx="1440418" cy="931495"/>
        </a:xfrm>
        <a:prstGeom prst="roundRect">
          <a:avLst>
            <a:gd name="adj" fmla="val 10000"/>
          </a:avLst>
        </a:prstGeom>
        <a:solidFill>
          <a:srgbClr val="FF81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Acuerdo PCSJA20-11589/20</a:t>
          </a:r>
          <a:endParaRPr lang="es-CO" sz="1400" kern="1200" dirty="0">
            <a:solidFill>
              <a:schemeClr val="tx1"/>
            </a:solidFill>
          </a:endParaRPr>
        </a:p>
      </dsp:txBody>
      <dsp:txXfrm>
        <a:off x="429112" y="27283"/>
        <a:ext cx="1385852" cy="876929"/>
      </dsp:txXfrm>
    </dsp:sp>
    <dsp:sp modelId="{FE5BF73E-52E0-4516-8797-3864E94CC11E}">
      <dsp:nvSpPr>
        <dsp:cNvPr id="0" name=""/>
        <dsp:cNvSpPr/>
      </dsp:nvSpPr>
      <dsp:spPr>
        <a:xfrm>
          <a:off x="500151" y="931495"/>
          <a:ext cx="91440" cy="9958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95857"/>
              </a:lnTo>
              <a:lnTo>
                <a:pt x="126536" y="99585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F9407-84F7-4A56-8814-9D3751A17A98}">
      <dsp:nvSpPr>
        <dsp:cNvPr id="0" name=""/>
        <dsp:cNvSpPr/>
      </dsp:nvSpPr>
      <dsp:spPr>
        <a:xfrm>
          <a:off x="626687" y="1280384"/>
          <a:ext cx="1240621" cy="12939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FF81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>
              <a:solidFill>
                <a:schemeClr val="tx1"/>
              </a:solidFill>
            </a:rPr>
            <a:t>1 </a:t>
          </a:r>
          <a:r>
            <a:rPr lang="es-ES" sz="1200" kern="1200" dirty="0">
              <a:solidFill>
                <a:schemeClr val="tx1"/>
              </a:solidFill>
            </a:rPr>
            <a:t>Sustanciador</a:t>
          </a:r>
          <a:r>
            <a:rPr lang="es-ES" sz="1100" kern="1200" dirty="0">
              <a:solidFill>
                <a:schemeClr val="tx1"/>
              </a:solidFill>
            </a:rPr>
            <a:t>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Juzgado de Pequeñas Causas Laborales</a:t>
          </a:r>
          <a:endParaRPr lang="es-CO" sz="1100" kern="1200" dirty="0">
            <a:solidFill>
              <a:schemeClr val="tx1"/>
            </a:solidFill>
          </a:endParaRPr>
        </a:p>
      </dsp:txBody>
      <dsp:txXfrm>
        <a:off x="663024" y="1316721"/>
        <a:ext cx="1167947" cy="1221263"/>
      </dsp:txXfrm>
    </dsp:sp>
    <dsp:sp modelId="{A4B0E5A5-0A21-449A-A7F3-9E136086EB4A}">
      <dsp:nvSpPr>
        <dsp:cNvPr id="0" name=""/>
        <dsp:cNvSpPr/>
      </dsp:nvSpPr>
      <dsp:spPr>
        <a:xfrm>
          <a:off x="2219524" y="0"/>
          <a:ext cx="2141361" cy="898203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Acuerdo PCSJA20-11490/20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Acuerdo PCSJA20-11590/20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Acuerdo PCSJA20-11692/20</a:t>
          </a:r>
          <a:endParaRPr lang="es-CO" sz="1400" kern="1200" dirty="0">
            <a:solidFill>
              <a:schemeClr val="tx1"/>
            </a:solidFill>
          </a:endParaRPr>
        </a:p>
      </dsp:txBody>
      <dsp:txXfrm>
        <a:off x="2245831" y="26307"/>
        <a:ext cx="2088747" cy="845589"/>
      </dsp:txXfrm>
    </dsp:sp>
    <dsp:sp modelId="{A60C56A1-3CDF-4C5A-9453-84893A975389}">
      <dsp:nvSpPr>
        <dsp:cNvPr id="0" name=""/>
        <dsp:cNvSpPr/>
      </dsp:nvSpPr>
      <dsp:spPr>
        <a:xfrm>
          <a:off x="2433660" y="898203"/>
          <a:ext cx="163120" cy="5975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7510"/>
              </a:lnTo>
              <a:lnTo>
                <a:pt x="163120" y="59751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4B291C-4F40-4506-8415-5D6A5DE08875}">
      <dsp:nvSpPr>
        <dsp:cNvPr id="0" name=""/>
        <dsp:cNvSpPr/>
      </dsp:nvSpPr>
      <dsp:spPr>
        <a:xfrm>
          <a:off x="2596781" y="1056156"/>
          <a:ext cx="1653998" cy="879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2 Profesional Universitario Grado 11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/>
            <a:t>Dirección Ejecutiva Seccional </a:t>
          </a:r>
          <a:endParaRPr lang="es-CO" sz="1200" kern="1200" dirty="0">
            <a:solidFill>
              <a:schemeClr val="tx1"/>
            </a:solidFill>
          </a:endParaRPr>
        </a:p>
      </dsp:txBody>
      <dsp:txXfrm>
        <a:off x="2622529" y="1081904"/>
        <a:ext cx="1602502" cy="827618"/>
      </dsp:txXfrm>
    </dsp:sp>
    <dsp:sp modelId="{36E8A5D2-C8CE-48DD-84D5-8FD275A947A5}">
      <dsp:nvSpPr>
        <dsp:cNvPr id="0" name=""/>
        <dsp:cNvSpPr/>
      </dsp:nvSpPr>
      <dsp:spPr>
        <a:xfrm>
          <a:off x="2433660" y="898203"/>
          <a:ext cx="163120" cy="20682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8261"/>
              </a:lnTo>
              <a:lnTo>
                <a:pt x="163120" y="206826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13CF98-1640-4549-B566-E4CEEEF157CB}">
      <dsp:nvSpPr>
        <dsp:cNvPr id="0" name=""/>
        <dsp:cNvSpPr/>
      </dsp:nvSpPr>
      <dsp:spPr>
        <a:xfrm>
          <a:off x="2596781" y="2298118"/>
          <a:ext cx="1861890" cy="13366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4 Técnicos en Sistemas </a:t>
          </a:r>
          <a:r>
            <a:rPr lang="es-ES" sz="1200" kern="1200" dirty="0"/>
            <a:t>cargos de técnico en sistemas grado 11 en la Dirección Seccional de Administración Judicial de Neiva para apoyar el plan de digitalización</a:t>
          </a:r>
          <a:r>
            <a:rPr lang="es-MX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 </a:t>
          </a:r>
          <a:endParaRPr lang="es-CO" sz="1200" kern="1200" dirty="0">
            <a:solidFill>
              <a:schemeClr val="tx1"/>
            </a:solidFill>
          </a:endParaRPr>
        </a:p>
      </dsp:txBody>
      <dsp:txXfrm>
        <a:off x="2635931" y="2337268"/>
        <a:ext cx="1783590" cy="12583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B0E5A5-0A21-449A-A7F3-9E136086EB4A}">
      <dsp:nvSpPr>
        <dsp:cNvPr id="0" name=""/>
        <dsp:cNvSpPr/>
      </dsp:nvSpPr>
      <dsp:spPr>
        <a:xfrm>
          <a:off x="0" y="0"/>
          <a:ext cx="1847958" cy="1070908"/>
        </a:xfrm>
        <a:prstGeom prst="roundRect">
          <a:avLst>
            <a:gd name="adj" fmla="val 10000"/>
          </a:avLst>
        </a:prstGeom>
        <a:solidFill>
          <a:srgbClr val="B082A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>
              <a:solidFill>
                <a:schemeClr val="tx1"/>
              </a:solidFill>
              <a:effectLst/>
              <a:latin typeface="Calibri Light" panose="020F0302020204030204" pitchFamily="34" charset="0"/>
              <a:ea typeface="Calibri Light" panose="020F0302020204030204" pitchFamily="34" charset="0"/>
            </a:rPr>
            <a:t>Acuerdo PCSJA20-11488/20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>
              <a:solidFill>
                <a:schemeClr val="tx1"/>
              </a:solidFill>
            </a:rPr>
            <a:t>Acuerdo PCSJA20-11591 /20</a:t>
          </a:r>
          <a:endParaRPr lang="es-CO" sz="1400" kern="1200" dirty="0">
            <a:solidFill>
              <a:schemeClr val="tx1"/>
            </a:solidFill>
          </a:endParaRPr>
        </a:p>
      </dsp:txBody>
      <dsp:txXfrm>
        <a:off x="31366" y="31366"/>
        <a:ext cx="1785226" cy="1008176"/>
      </dsp:txXfrm>
    </dsp:sp>
    <dsp:sp modelId="{A60C56A1-3CDF-4C5A-9453-84893A975389}">
      <dsp:nvSpPr>
        <dsp:cNvPr id="0" name=""/>
        <dsp:cNvSpPr/>
      </dsp:nvSpPr>
      <dsp:spPr>
        <a:xfrm>
          <a:off x="184795" y="1070908"/>
          <a:ext cx="107185" cy="862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2855"/>
              </a:lnTo>
              <a:lnTo>
                <a:pt x="107185" y="8628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4B291C-4F40-4506-8415-5D6A5DE08875}">
      <dsp:nvSpPr>
        <dsp:cNvPr id="0" name=""/>
        <dsp:cNvSpPr/>
      </dsp:nvSpPr>
      <dsp:spPr>
        <a:xfrm>
          <a:off x="291980" y="1447105"/>
          <a:ext cx="1707061" cy="9733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B082A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2 Asistente Administrativos Grado 8 Consejo Seccional de la Judicatura del Huila</a:t>
          </a:r>
          <a:endParaRPr lang="es-CO" sz="1200" kern="1200" dirty="0">
            <a:solidFill>
              <a:schemeClr val="tx1"/>
            </a:solidFill>
          </a:endParaRPr>
        </a:p>
      </dsp:txBody>
      <dsp:txXfrm>
        <a:off x="320487" y="1475612"/>
        <a:ext cx="1650047" cy="9163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0.09722</cdr:x>
      <cdr:y>0.16244</cdr:y>
    </cdr:from>
    <cdr:to>
      <cdr:x>0.14498</cdr:x>
      <cdr:y>0.23097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B002F8EE-2932-4195-8FB2-5D3C18314AA9}"/>
            </a:ext>
          </a:extLst>
        </cdr:cNvPr>
        <cdr:cNvSpPr txBox="1"/>
      </cdr:nvSpPr>
      <cdr:spPr>
        <a:xfrm xmlns:a="http://schemas.openxmlformats.org/drawingml/2006/main">
          <a:off x="879534" y="875439"/>
          <a:ext cx="432078" cy="369318"/>
        </a:xfrm>
        <a:prstGeom xmlns:a="http://schemas.openxmlformats.org/drawingml/2006/main" prst="rect">
          <a:avLst/>
        </a:prstGeom>
        <a:solidFill xmlns:a="http://schemas.openxmlformats.org/drawingml/2006/main">
          <a:srgbClr val="FFC000"/>
        </a:solidFill>
        <a:ln xmlns:a="http://schemas.openxmlformats.org/drawingml/2006/main" w="9525">
          <a:solidFill>
            <a:schemeClr val="tx1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E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dirty="0"/>
            <a:t>3°</a:t>
          </a:r>
        </a:p>
      </cdr:txBody>
    </cdr:sp>
  </cdr:relSizeAnchor>
  <cdr:relSizeAnchor xmlns:cdr="http://schemas.openxmlformats.org/drawingml/2006/chartDrawing">
    <cdr:from>
      <cdr:x>0.78759</cdr:x>
      <cdr:y>0.21763</cdr:y>
    </cdr:from>
    <cdr:to>
      <cdr:x>0.83534</cdr:x>
      <cdr:y>0.28616</cdr:y>
    </cdr:to>
    <cdr:sp macro="" textlink="">
      <cdr:nvSpPr>
        <cdr:cNvPr id="3" name="CuadroTexto 1">
          <a:extLst xmlns:a="http://schemas.openxmlformats.org/drawingml/2006/main">
            <a:ext uri="{FF2B5EF4-FFF2-40B4-BE49-F238E27FC236}">
              <a16:creationId xmlns:a16="http://schemas.microsoft.com/office/drawing/2014/main" id="{880ACF72-5D4E-4DCA-B014-71EBDEED5FEA}"/>
            </a:ext>
          </a:extLst>
        </cdr:cNvPr>
        <cdr:cNvSpPr txBox="1"/>
      </cdr:nvSpPr>
      <cdr:spPr>
        <a:xfrm xmlns:a="http://schemas.openxmlformats.org/drawingml/2006/main">
          <a:off x="7125162" y="1172831"/>
          <a:ext cx="432054" cy="369345"/>
        </a:xfrm>
        <a:prstGeom xmlns:a="http://schemas.openxmlformats.org/drawingml/2006/main" prst="rect">
          <a:avLst/>
        </a:prstGeom>
        <a:solidFill xmlns:a="http://schemas.openxmlformats.org/drawingml/2006/main">
          <a:srgbClr val="FFC000"/>
        </a:solidFill>
        <a:ln xmlns:a="http://schemas.openxmlformats.org/drawingml/2006/main" w="9525">
          <a:solidFill>
            <a:schemeClr val="tx1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sz="1800" dirty="0"/>
            <a:t>4°</a:t>
          </a:r>
          <a:endParaRPr lang="es-MX" dirty="0"/>
        </a:p>
      </cdr:txBody>
    </cdr:sp>
  </cdr:relSizeAnchor>
  <cdr:relSizeAnchor xmlns:cdr="http://schemas.openxmlformats.org/drawingml/2006/chartDrawing">
    <cdr:from>
      <cdr:x>0.49212</cdr:x>
      <cdr:y>0.17141</cdr:y>
    </cdr:from>
    <cdr:to>
      <cdr:x>0.53988</cdr:x>
      <cdr:y>0.23995</cdr:y>
    </cdr:to>
    <cdr:sp macro="" textlink="">
      <cdr:nvSpPr>
        <cdr:cNvPr id="4" name="CuadroTexto 1">
          <a:extLst xmlns:a="http://schemas.openxmlformats.org/drawingml/2006/main">
            <a:ext uri="{FF2B5EF4-FFF2-40B4-BE49-F238E27FC236}">
              <a16:creationId xmlns:a16="http://schemas.microsoft.com/office/drawing/2014/main" id="{5D30BB43-9D56-49BC-8377-C0EC7F6C30A3}"/>
            </a:ext>
          </a:extLst>
        </cdr:cNvPr>
        <cdr:cNvSpPr txBox="1"/>
      </cdr:nvSpPr>
      <cdr:spPr>
        <a:xfrm xmlns:a="http://schemas.openxmlformats.org/drawingml/2006/main">
          <a:off x="4452112" y="923758"/>
          <a:ext cx="432054" cy="369346"/>
        </a:xfrm>
        <a:prstGeom xmlns:a="http://schemas.openxmlformats.org/drawingml/2006/main" prst="rect">
          <a:avLst/>
        </a:prstGeom>
        <a:solidFill xmlns:a="http://schemas.openxmlformats.org/drawingml/2006/main">
          <a:srgbClr val="FFC000"/>
        </a:solidFill>
        <a:ln xmlns:a="http://schemas.openxmlformats.org/drawingml/2006/main" w="9525">
          <a:solidFill>
            <a:schemeClr val="tx1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sz="1800" dirty="0"/>
            <a:t>5°</a:t>
          </a:r>
          <a:endParaRPr lang="es-MX" dirty="0"/>
        </a:p>
      </cdr:txBody>
    </cdr:sp>
  </cdr:relSizeAnchor>
  <cdr:relSizeAnchor xmlns:cdr="http://schemas.openxmlformats.org/drawingml/2006/chartDrawing">
    <cdr:from>
      <cdr:x>0.93642</cdr:x>
      <cdr:y>0.07261</cdr:y>
    </cdr:from>
    <cdr:to>
      <cdr:x>0.98418</cdr:x>
      <cdr:y>0.14115</cdr:y>
    </cdr:to>
    <cdr:sp macro="" textlink="">
      <cdr:nvSpPr>
        <cdr:cNvPr id="5" name="CuadroTexto 1">
          <a:extLst xmlns:a="http://schemas.openxmlformats.org/drawingml/2006/main">
            <a:ext uri="{FF2B5EF4-FFF2-40B4-BE49-F238E27FC236}">
              <a16:creationId xmlns:a16="http://schemas.microsoft.com/office/drawing/2014/main" id="{5D30BB43-9D56-49BC-8377-C0EC7F6C30A3}"/>
            </a:ext>
          </a:extLst>
        </cdr:cNvPr>
        <cdr:cNvSpPr txBox="1"/>
      </cdr:nvSpPr>
      <cdr:spPr>
        <a:xfrm xmlns:a="http://schemas.openxmlformats.org/drawingml/2006/main">
          <a:off x="8471647" y="391323"/>
          <a:ext cx="432077" cy="369373"/>
        </a:xfrm>
        <a:prstGeom xmlns:a="http://schemas.openxmlformats.org/drawingml/2006/main" prst="rect">
          <a:avLst/>
        </a:prstGeom>
        <a:solidFill xmlns:a="http://schemas.openxmlformats.org/drawingml/2006/main">
          <a:srgbClr val="FFC000"/>
        </a:solidFill>
        <a:ln xmlns:a="http://schemas.openxmlformats.org/drawingml/2006/main" w="9525">
          <a:solidFill>
            <a:schemeClr val="tx1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sz="1800" dirty="0"/>
            <a:t>5°</a:t>
          </a:r>
          <a:endParaRPr lang="es-MX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484170-2C20-4278-BABB-2080121DDB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641229-BD14-4F75-B187-A6D038E061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ACF54A-9870-468D-986A-EB344641C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D089-8FA2-41A8-9AEB-5C210679D78C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32BD6D-2E1F-4B1A-BE1C-ECB4062F6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5BC5D8-5A31-41D4-8EFE-0D6A33115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1B75-26C6-46A9-B001-FA43195FFE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1144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D01471-C1C6-49E3-B477-C60B1160D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D7AF7E4-DF1E-4D4D-97E7-AAD49AF721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564782-7723-436F-8367-2A514F760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D089-8FA2-41A8-9AEB-5C210679D78C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2702B6-18A1-448C-A830-43B9944F4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28D34F-5E96-42EC-A9B9-87647A5BA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1B75-26C6-46A9-B001-FA43195FFE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312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88B164D-5AAF-47B8-81C7-7B3F8D7BC1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71A3D22-F7E7-4E53-B7E3-F921B773A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619970-4A4C-4180-A8B8-56A394119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D089-8FA2-41A8-9AEB-5C210679D78C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86E68E-A4F0-4B00-B204-64C8524A8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AE1C75-5279-4E1A-8277-15CF063DC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1B75-26C6-46A9-B001-FA43195FFE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3763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9228ED-60E9-48E5-818A-7B1C565F9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73AC8D-7D9D-40A6-AA0E-A52EB141D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8D2B97-3740-4C80-979D-9AB41C3BB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D089-8FA2-41A8-9AEB-5C210679D78C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A59AEE-2285-4C9A-833F-242E6AEC9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FA87DA-2EF9-40FD-B659-C9129E716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1B75-26C6-46A9-B001-FA43195FFE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2621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AB8E0F-9394-4331-9DDB-CA288F6F7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C59924-7877-4E78-80B8-05472ABE5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6DE6F9-55B6-4EA1-81EE-576817B0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D089-8FA2-41A8-9AEB-5C210679D78C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56CE9C-A802-4521-B8C6-2D84B166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6C0EC5-0CA5-452B-B492-70EFF076C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1B75-26C6-46A9-B001-FA43195FFE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0341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115303-6AAF-4C89-A3A4-5C989FD5F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8ED84F-E5E8-46D2-9DDF-35BA0DDC2E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2128313-CD0A-4062-9B92-BF59210E5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0DF4F8-6A93-4A32-BE6F-A3931D594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D089-8FA2-41A8-9AEB-5C210679D78C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18FEF70-8C6B-421E-8952-383B2EB6A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96CBC8-B1AA-455C-A941-BCFEE9B7E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1B75-26C6-46A9-B001-FA43195FFE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07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8EC88D-8BAA-477F-93FC-E61D44AFE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3EC7A4-50FB-4CE8-B5F4-246BFCAD7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3616143-2B22-4470-85CE-0C0AD04F9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9914AA4-5A4D-4620-B9BF-C7935ECD9B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023BFBC-9E39-48DA-94B4-917DF80199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82F3031-2CAC-421F-B9DD-1D256A1FA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D089-8FA2-41A8-9AEB-5C210679D78C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536C4F1-547C-47FA-8F0E-7E635BD3A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0FDB80F-B033-44D0-A23C-9A670934C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1B75-26C6-46A9-B001-FA43195FFE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328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4FDD37-6468-427B-B628-60323BA2A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7175265-49CF-4F62-A4D3-379F7A88C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D089-8FA2-41A8-9AEB-5C210679D78C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F4BAEBA-746A-4A26-B03E-249CCD1CA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327EF26-1FDE-46DD-A1F7-3249D3CB2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1B75-26C6-46A9-B001-FA43195FFE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451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6A6B6F5-1D90-4EDC-9A23-93744368F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D089-8FA2-41A8-9AEB-5C210679D78C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C0B343E-D62B-47D0-B724-8A4F6753F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57BADA1-47BA-420C-8C0B-9C47FC80A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1B75-26C6-46A9-B001-FA43195FFE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0837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53FEFA-769D-42AA-9364-ED970652E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C258B7-E450-47B9-B594-4B67A9FE7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70015C-AD95-487A-B58B-DE2C00614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B84091-16B3-4616-B978-E4A0EE8EA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D089-8FA2-41A8-9AEB-5C210679D78C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AB3C093-2CF9-40EF-92FD-6138094ED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98A203D-7C56-4FE2-BCDF-2E29CC68C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1B75-26C6-46A9-B001-FA43195FFE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91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912E7D-73AC-4D88-A630-571D5E3AE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3AC8FE7-FF47-4791-8054-D69BC03C09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2394E0-A8B4-423D-A543-62242F9B72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17896D7-F7F0-4928-A262-BDB9E0EA8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8D089-8FA2-41A8-9AEB-5C210679D78C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08A7727-68AD-4F03-A9FD-EE2645345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4569018-A033-451D-AE80-86425EBCA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1B75-26C6-46A9-B001-FA43195FFE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857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0E5411E-87B4-488A-8FB2-7E4E24F5A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2FB54D-8ED6-44BA-862D-0E649BD59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8FB487-329A-4801-9ABC-574C0F60D5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8D089-8FA2-41A8-9AEB-5C210679D78C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CC9AE3-9928-44EC-88A8-C697FB7068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A206A2-BD82-4561-A0EF-2B1F177E52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F1B75-26C6-46A9-B001-FA43195FFE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188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8.xml"/><Relationship Id="rId4" Type="http://schemas.openxmlformats.org/officeDocument/2006/relationships/image" Target="../media/image7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majudicial.gov.co/web/consejo-seccional-de-la-judicatura-del-huila/registro-de-elegibles" TargetMode="Externa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0.xml"/><Relationship Id="rId4" Type="http://schemas.openxmlformats.org/officeDocument/2006/relationships/hyperlink" Target="https://www.ramajudicial.gov.co/web/consejo-seccional-de-la-judicatura-del-huila/registro-de-elegibles2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diagramData" Target="../diagrams/data4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17" Type="http://schemas.microsoft.com/office/2007/relationships/diagramDrawing" Target="../diagrams/drawing4.xml"/><Relationship Id="rId2" Type="http://schemas.openxmlformats.org/officeDocument/2006/relationships/slideLayout" Target="../slideLayouts/slideLayout3.xml"/><Relationship Id="rId16" Type="http://schemas.openxmlformats.org/officeDocument/2006/relationships/diagramColors" Target="../diagrams/colors4.xml"/><Relationship Id="rId1" Type="http://schemas.openxmlformats.org/officeDocument/2006/relationships/tags" Target="../tags/tag35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Relationship Id="rId14" Type="http://schemas.openxmlformats.org/officeDocument/2006/relationships/diagramLayout" Target="../diagrams/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Falta de defensores públicos 'abre' las puertas a libertades de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682" y="1164595"/>
            <a:ext cx="7521262" cy="3866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ángulo 7"/>
          <p:cNvSpPr/>
          <p:nvPr/>
        </p:nvSpPr>
        <p:spPr>
          <a:xfrm>
            <a:off x="1609860" y="5225224"/>
            <a:ext cx="9337184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55190" marR="2166620" algn="ctr">
              <a:lnSpc>
                <a:spcPct val="140000"/>
              </a:lnSpc>
              <a:spcBef>
                <a:spcPts val="260"/>
              </a:spcBef>
              <a:spcAft>
                <a:spcPts val="0"/>
              </a:spcAft>
            </a:pPr>
            <a:r>
              <a:rPr lang="es-ES" sz="2000" kern="0" dirty="0">
                <a:solidFill>
                  <a:srgbClr val="1F458D"/>
                </a:solidFill>
                <a:ea typeface="Calibri Light" panose="020F0302020204030204" pitchFamily="34" charset="0"/>
                <a:cs typeface="Calibri Light" panose="020F0302020204030204" pitchFamily="34" charset="0"/>
              </a:rPr>
              <a:t>Consejo Seccional de la Judicatura del Huila</a:t>
            </a:r>
          </a:p>
          <a:p>
            <a:pPr marL="2155190" marR="2166620" algn="ctr">
              <a:lnSpc>
                <a:spcPct val="140000"/>
              </a:lnSpc>
              <a:spcBef>
                <a:spcPts val="260"/>
              </a:spcBef>
              <a:spcAft>
                <a:spcPts val="0"/>
              </a:spcAft>
            </a:pPr>
            <a:r>
              <a:rPr lang="es-ES" sz="2000" kern="0" dirty="0">
                <a:solidFill>
                  <a:srgbClr val="1F458D"/>
                </a:solidFill>
                <a:ea typeface="Calibri Light" panose="020F0302020204030204" pitchFamily="34" charset="0"/>
                <a:cs typeface="Calibri Light" panose="020F0302020204030204" pitchFamily="34" charset="0"/>
              </a:rPr>
              <a:t>Dirección Ejecutiva Seccional Neiva</a:t>
            </a:r>
            <a:endParaRPr lang="es-CO" sz="2000" kern="0" dirty="0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s-E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es-E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endParaRPr lang="es-CO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7312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2859FADD-3EF9-40DD-B239-A7548DFFFCC7}"/>
              </a:ext>
            </a:extLst>
          </p:cNvPr>
          <p:cNvCxnSpPr/>
          <p:nvPr/>
        </p:nvCxnSpPr>
        <p:spPr>
          <a:xfrm flipH="1">
            <a:off x="8001000" y="2824843"/>
            <a:ext cx="37555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148482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C5BE3AB3-13B0-4087-ABD6-2FD200127AF1}"/>
              </a:ext>
            </a:extLst>
          </p:cNvPr>
          <p:cNvCxnSpPr/>
          <p:nvPr/>
        </p:nvCxnSpPr>
        <p:spPr>
          <a:xfrm flipH="1" flipV="1">
            <a:off x="7614138" y="4302369"/>
            <a:ext cx="890954" cy="7033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968429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1CEC366D-669C-4F32-8823-28BB5F48A0D8}"/>
              </a:ext>
            </a:extLst>
          </p:cNvPr>
          <p:cNvCxnSpPr/>
          <p:nvPr/>
        </p:nvCxnSpPr>
        <p:spPr>
          <a:xfrm flipH="1" flipV="1">
            <a:off x="7748954" y="5058508"/>
            <a:ext cx="240323" cy="29893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280030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0E71B662-255E-45ED-A187-6ACD6FFE6F33}"/>
              </a:ext>
            </a:extLst>
          </p:cNvPr>
          <p:cNvCxnSpPr/>
          <p:nvPr/>
        </p:nvCxnSpPr>
        <p:spPr>
          <a:xfrm flipH="1">
            <a:off x="8195733" y="3937000"/>
            <a:ext cx="38100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90713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0B1A7F5C-A5C9-4D52-9601-9D8BDC736598}"/>
              </a:ext>
            </a:extLst>
          </p:cNvPr>
          <p:cNvCxnSpPr/>
          <p:nvPr/>
        </p:nvCxnSpPr>
        <p:spPr>
          <a:xfrm flipH="1" flipV="1">
            <a:off x="6981092" y="5164015"/>
            <a:ext cx="398585" cy="66235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184624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1E6052A3-8003-47C7-8033-6D0F15D3CFBA}"/>
              </a:ext>
            </a:extLst>
          </p:cNvPr>
          <p:cNvCxnSpPr/>
          <p:nvPr/>
        </p:nvCxnSpPr>
        <p:spPr>
          <a:xfrm flipH="1" flipV="1">
            <a:off x="6559062" y="5668108"/>
            <a:ext cx="64476" cy="42203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292054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9534A326-8CBE-4E4D-91BE-6B467FD7BABC}"/>
              </a:ext>
            </a:extLst>
          </p:cNvPr>
          <p:cNvCxnSpPr/>
          <p:nvPr/>
        </p:nvCxnSpPr>
        <p:spPr>
          <a:xfrm flipV="1">
            <a:off x="6025662" y="5287108"/>
            <a:ext cx="0" cy="8557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2709212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0FD764B7-402A-447E-9A39-B04877915EBA}"/>
              </a:ext>
            </a:extLst>
          </p:cNvPr>
          <p:cNvCxnSpPr/>
          <p:nvPr/>
        </p:nvCxnSpPr>
        <p:spPr>
          <a:xfrm flipV="1">
            <a:off x="4654062" y="4935415"/>
            <a:ext cx="867507" cy="86164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8651207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texto 8"/>
          <p:cNvSpPr>
            <a:spLocks noGrp="1"/>
          </p:cNvSpPr>
          <p:nvPr>
            <p:ph type="body" idx="1"/>
          </p:nvPr>
        </p:nvSpPr>
        <p:spPr>
          <a:xfrm>
            <a:off x="332510" y="1264372"/>
            <a:ext cx="11180618" cy="5067155"/>
          </a:xfrm>
        </p:spPr>
        <p:txBody>
          <a:bodyPr>
            <a:noAutofit/>
          </a:bodyPr>
          <a:lstStyle/>
          <a:p>
            <a:r>
              <a:rPr lang="es-ES" sz="1600" b="1" dirty="0">
                <a:solidFill>
                  <a:schemeClr val="accent5">
                    <a:lumMod val="75000"/>
                  </a:schemeClr>
                </a:solidFill>
              </a:rPr>
              <a:t>Funcionamiento del sistema penal</a:t>
            </a:r>
            <a:endParaRPr lang="es-ES" sz="1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  <a:p>
            <a:endParaRPr lang="es-ES" sz="1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CO" sz="1400" dirty="0">
              <a:latin typeface="+mj-lt"/>
            </a:endParaRPr>
          </a:p>
          <a:p>
            <a:endParaRPr lang="es-CO" sz="1400" dirty="0">
              <a:latin typeface="+mj-lt"/>
            </a:endParaRPr>
          </a:p>
          <a:p>
            <a:endParaRPr lang="es-CO" sz="1400" dirty="0">
              <a:latin typeface="+mj-lt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2916" y="1743811"/>
            <a:ext cx="6379806" cy="433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43335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C568D65F-95AE-4617-893E-237E9B4BF577}"/>
              </a:ext>
            </a:extLst>
          </p:cNvPr>
          <p:cNvCxnSpPr/>
          <p:nvPr/>
        </p:nvCxnSpPr>
        <p:spPr>
          <a:xfrm flipH="1">
            <a:off x="7462157" y="2362200"/>
            <a:ext cx="647700" cy="1524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991373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966652" y="1276026"/>
            <a:ext cx="10084526" cy="434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55190" marR="2164715" algn="ctr">
              <a:spcBef>
                <a:spcPts val="255"/>
              </a:spcBef>
              <a:spcAft>
                <a:spcPts val="0"/>
              </a:spcAft>
            </a:pP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JORGE</a:t>
            </a:r>
            <a:r>
              <a:rPr lang="es-ES" spc="-10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DUSSÁN</a:t>
            </a:r>
            <a:r>
              <a:rPr lang="es-ES" spc="-10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HITSCHERICH</a:t>
            </a:r>
            <a:endParaRPr lang="es-CO" sz="1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155190" marR="2165985" algn="ctr">
              <a:spcBef>
                <a:spcPts val="605"/>
              </a:spcBef>
              <a:spcAft>
                <a:spcPts val="0"/>
              </a:spcAft>
            </a:pP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Presidente</a:t>
            </a:r>
            <a:endParaRPr lang="es-CO" sz="1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15390" marR="1223645" algn="ctr">
              <a:spcBef>
                <a:spcPts val="600"/>
              </a:spcBef>
              <a:spcAft>
                <a:spcPts val="0"/>
              </a:spcAft>
            </a:pP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Consejo</a:t>
            </a:r>
            <a:r>
              <a:rPr lang="es-ES" spc="-15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Seccional</a:t>
            </a:r>
            <a:r>
              <a:rPr lang="es-ES" spc="-5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</a:t>
            </a:r>
            <a:r>
              <a:rPr lang="es-ES" spc="-10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la Judicatura</a:t>
            </a:r>
            <a:r>
              <a:rPr lang="es-ES" spc="-10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del</a:t>
            </a:r>
            <a:r>
              <a:rPr lang="es-ES" spc="-5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Huila</a:t>
            </a:r>
            <a:endParaRPr lang="es-CO" sz="1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s-E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  <a:endParaRPr lang="es-CO" sz="1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s-E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  </a:t>
            </a:r>
            <a:endParaRPr lang="es-CO" sz="1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155190" marR="2165350" algn="ctr">
              <a:spcBef>
                <a:spcPts val="930"/>
              </a:spcBef>
              <a:spcAft>
                <a:spcPts val="0"/>
              </a:spcAft>
            </a:pP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EFRAÍN</a:t>
            </a:r>
            <a:r>
              <a:rPr lang="es-ES" spc="-5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ROJAS</a:t>
            </a:r>
            <a:r>
              <a:rPr lang="es-ES" spc="-5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SEGURA</a:t>
            </a:r>
            <a:endParaRPr lang="es-CO" sz="1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654935" marR="2665095" indent="-1905" algn="ctr">
              <a:lnSpc>
                <a:spcPct val="140000"/>
              </a:lnSpc>
              <a:spcBef>
                <a:spcPts val="600"/>
              </a:spcBef>
              <a:spcAft>
                <a:spcPts val="0"/>
              </a:spcAft>
            </a:pP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Vicepresidente</a:t>
            </a:r>
            <a:r>
              <a:rPr lang="es-ES" spc="5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(Presidente</a:t>
            </a:r>
            <a:r>
              <a:rPr lang="es-ES" spc="-65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2020)</a:t>
            </a:r>
            <a:endParaRPr lang="es-CO" sz="1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863725" marR="1872615" algn="ctr">
              <a:spcAft>
                <a:spcPts val="0"/>
              </a:spcAft>
            </a:pP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Consejo</a:t>
            </a:r>
            <a:r>
              <a:rPr lang="es-ES" spc="-15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Seccional</a:t>
            </a:r>
            <a:r>
              <a:rPr lang="es-ES" spc="-5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</a:t>
            </a:r>
            <a:r>
              <a:rPr lang="es-ES" spc="-10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la</a:t>
            </a:r>
            <a:r>
              <a:rPr lang="es-ES" spc="-5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Judicatura</a:t>
            </a:r>
            <a:r>
              <a:rPr lang="es-ES" spc="-10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del</a:t>
            </a:r>
            <a:r>
              <a:rPr lang="es-ES" spc="-5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Huila</a:t>
            </a:r>
            <a:endParaRPr lang="es-CO" sz="1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s-E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  <a:endParaRPr lang="es-CO" sz="1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s-E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  <a:endParaRPr lang="es-CO" sz="1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s-E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 </a:t>
            </a:r>
            <a:endParaRPr lang="es-CO" sz="1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860550" marR="1872615" algn="ctr">
              <a:spcBef>
                <a:spcPts val="940"/>
              </a:spcBef>
              <a:spcAft>
                <a:spcPts val="0"/>
              </a:spcAft>
            </a:pP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DIANA</a:t>
            </a:r>
            <a:r>
              <a:rPr lang="es-ES" spc="-10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ISABEL</a:t>
            </a:r>
            <a:r>
              <a:rPr lang="es-ES" spc="-15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BOLIVAR VOLOJ</a:t>
            </a:r>
            <a:endParaRPr lang="es-CO" sz="1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15390" marR="1228725" algn="ctr">
              <a:spcBef>
                <a:spcPts val="600"/>
              </a:spcBef>
              <a:spcAft>
                <a:spcPts val="0"/>
              </a:spcAft>
            </a:pP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Directora</a:t>
            </a:r>
            <a:r>
              <a:rPr lang="es-ES" spc="-25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Ejecutiva</a:t>
            </a:r>
            <a:r>
              <a:rPr lang="es-ES" spc="-10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Seccional</a:t>
            </a:r>
            <a:r>
              <a:rPr lang="es-ES" spc="-20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</a:t>
            </a:r>
            <a:r>
              <a:rPr lang="es-ES" spc="-10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Administración</a:t>
            </a:r>
            <a:r>
              <a:rPr lang="es-ES" spc="-10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Judicial</a:t>
            </a:r>
            <a:r>
              <a:rPr lang="es-ES" spc="-15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</a:t>
            </a:r>
            <a:r>
              <a:rPr lang="es-ES" spc="-15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dirty="0">
                <a:solidFill>
                  <a:srgbClr val="1F458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Neiva</a:t>
            </a:r>
            <a:endParaRPr lang="es-CO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27705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CD91447D-A3A7-4937-AD32-7125DCEFA303}"/>
              </a:ext>
            </a:extLst>
          </p:cNvPr>
          <p:cNvCxnSpPr/>
          <p:nvPr/>
        </p:nvCxnSpPr>
        <p:spPr>
          <a:xfrm flipV="1">
            <a:off x="4053840" y="4884420"/>
            <a:ext cx="655320" cy="762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8783002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281958D1-F6A9-47C8-A403-76E649D8EBB3}"/>
              </a:ext>
            </a:extLst>
          </p:cNvPr>
          <p:cNvCxnSpPr/>
          <p:nvPr/>
        </p:nvCxnSpPr>
        <p:spPr>
          <a:xfrm>
            <a:off x="3794760" y="3893820"/>
            <a:ext cx="82296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0369275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922B78E2-0F17-4B08-8C23-251160578357}"/>
              </a:ext>
            </a:extLst>
          </p:cNvPr>
          <p:cNvCxnSpPr/>
          <p:nvPr/>
        </p:nvCxnSpPr>
        <p:spPr>
          <a:xfrm>
            <a:off x="3886200" y="3375660"/>
            <a:ext cx="38100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1995360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B2D56D98-E5F5-4296-9142-1DC7ECC022CF}"/>
              </a:ext>
            </a:extLst>
          </p:cNvPr>
          <p:cNvCxnSpPr/>
          <p:nvPr/>
        </p:nvCxnSpPr>
        <p:spPr>
          <a:xfrm>
            <a:off x="3931920" y="2651760"/>
            <a:ext cx="5334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435327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70F34A03-8DBE-4064-B7CE-049185D06F6B}"/>
              </a:ext>
            </a:extLst>
          </p:cNvPr>
          <p:cNvCxnSpPr>
            <a:cxnSpLocks/>
          </p:cNvCxnSpPr>
          <p:nvPr/>
        </p:nvCxnSpPr>
        <p:spPr>
          <a:xfrm flipV="1">
            <a:off x="3901440" y="4404360"/>
            <a:ext cx="807720" cy="685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6346675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CEA92121-100D-4006-8D5F-B540442E0247}"/>
              </a:ext>
            </a:extLst>
          </p:cNvPr>
          <p:cNvCxnSpPr/>
          <p:nvPr/>
        </p:nvCxnSpPr>
        <p:spPr>
          <a:xfrm>
            <a:off x="4442460" y="2141220"/>
            <a:ext cx="358140" cy="990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8347814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0B0E3AA7-6E3F-4A80-9A57-318B0C82F659}"/>
              </a:ext>
            </a:extLst>
          </p:cNvPr>
          <p:cNvCxnSpPr/>
          <p:nvPr/>
        </p:nvCxnSpPr>
        <p:spPr>
          <a:xfrm>
            <a:off x="4914900" y="1584960"/>
            <a:ext cx="495300" cy="1828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5524787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DD7D7A0-D5B7-4879-9A5A-803BD69C62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0857628"/>
              </p:ext>
            </p:extLst>
          </p:nvPr>
        </p:nvGraphicFramePr>
        <p:xfrm>
          <a:off x="1572577" y="1163631"/>
          <a:ext cx="9046845" cy="53891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27022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texto 8"/>
          <p:cNvSpPr>
            <a:spLocks noGrp="1"/>
          </p:cNvSpPr>
          <p:nvPr>
            <p:ph type="body" idx="1"/>
          </p:nvPr>
        </p:nvSpPr>
        <p:spPr>
          <a:xfrm>
            <a:off x="332510" y="1171062"/>
            <a:ext cx="11180618" cy="5067155"/>
          </a:xfrm>
        </p:spPr>
        <p:txBody>
          <a:bodyPr>
            <a:noAutofit/>
          </a:bodyPr>
          <a:lstStyle/>
          <a:p>
            <a:pPr lvl="0"/>
            <a:r>
              <a:rPr lang="es-ES" sz="1600" b="1" dirty="0">
                <a:solidFill>
                  <a:schemeClr val="accent5">
                    <a:lumMod val="75000"/>
                  </a:schemeClr>
                </a:solidFill>
              </a:rPr>
              <a:t>2. Carrera judicial</a:t>
            </a:r>
            <a:endParaRPr lang="es-CO" sz="1600" b="1" dirty="0">
              <a:solidFill>
                <a:schemeClr val="accent5">
                  <a:lumMod val="75000"/>
                </a:schemeClr>
              </a:solidFill>
            </a:endParaRPr>
          </a:p>
          <a:p>
            <a:pPr lvl="0"/>
            <a:r>
              <a:rPr lang="es-ES" sz="1600" b="1" dirty="0">
                <a:solidFill>
                  <a:schemeClr val="accent5">
                    <a:lumMod val="75000"/>
                  </a:schemeClr>
                </a:solidFill>
              </a:rPr>
              <a:t>2. 1 Cobertura del sistema de carrera judicial</a:t>
            </a:r>
            <a:endParaRPr lang="es-CO" sz="16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s-ES" sz="1400" dirty="0">
                <a:solidFill>
                  <a:schemeClr val="tx1"/>
                </a:solidFill>
                <a:latin typeface="+mj-lt"/>
              </a:rPr>
              <a:t>El 70% de los servidores de este Distrito Judicial ingresaron mediante concurso de méritos y hacen parte del régimen de carrera.</a:t>
            </a:r>
          </a:p>
          <a:p>
            <a:pPr algn="just"/>
            <a:r>
              <a:rPr lang="es-CO" sz="1400" dirty="0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El 52% de los cargos existentes son ocupados por mujeres, lo que equivale a 430 servidoras judiciales</a:t>
            </a:r>
            <a:endParaRPr lang="es-ES" sz="14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CO" sz="1400" b="1" dirty="0">
              <a:solidFill>
                <a:schemeClr val="tx1"/>
              </a:solidFill>
              <a:latin typeface="+mj-lt"/>
            </a:endParaRPr>
          </a:p>
          <a:p>
            <a:endParaRPr lang="es-CO" sz="1400" dirty="0">
              <a:latin typeface="+mj-lt"/>
            </a:endParaRPr>
          </a:p>
        </p:txBody>
      </p:sp>
      <p:pic>
        <p:nvPicPr>
          <p:cNvPr id="6" name="image8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16824" y="2435290"/>
            <a:ext cx="5196304" cy="3796834"/>
          </a:xfrm>
          <a:prstGeom prst="rect">
            <a:avLst/>
          </a:prstGeom>
        </p:spPr>
      </p:pic>
      <p:pic>
        <p:nvPicPr>
          <p:cNvPr id="5" name="image7.jpeg">
            <a:extLst>
              <a:ext uri="{FF2B5EF4-FFF2-40B4-BE49-F238E27FC236}">
                <a16:creationId xmlns:a16="http://schemas.microsoft.com/office/drawing/2014/main" id="{AA70FCA8-53EE-4449-B89B-3597C04672BE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8872" y="2696546"/>
            <a:ext cx="4546271" cy="36349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548305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texto 8"/>
          <p:cNvSpPr>
            <a:spLocks noGrp="1"/>
          </p:cNvSpPr>
          <p:nvPr>
            <p:ph type="body" idx="1"/>
          </p:nvPr>
        </p:nvSpPr>
        <p:spPr>
          <a:xfrm>
            <a:off x="341838" y="1175658"/>
            <a:ext cx="11180618" cy="5067155"/>
          </a:xfrm>
        </p:spPr>
        <p:txBody>
          <a:bodyPr>
            <a:noAutofit/>
          </a:bodyPr>
          <a:lstStyle/>
          <a:p>
            <a:r>
              <a:rPr lang="es-ES" sz="1600" b="1" dirty="0">
                <a:solidFill>
                  <a:srgbClr val="0070C0"/>
                </a:solidFill>
              </a:rPr>
              <a:t>2.2 Calificación Integral de Servicios</a:t>
            </a:r>
          </a:p>
          <a:p>
            <a:endParaRPr lang="es-CO" sz="1050" dirty="0">
              <a:latin typeface="+mj-lt"/>
            </a:endParaRPr>
          </a:p>
        </p:txBody>
      </p:sp>
      <p:graphicFrame>
        <p:nvGraphicFramePr>
          <p:cNvPr id="8" name="Gráfico 7"/>
          <p:cNvGraphicFramePr/>
          <p:nvPr>
            <p:extLst>
              <p:ext uri="{D42A27DB-BD31-4B8C-83A1-F6EECF244321}">
                <p14:modId xmlns:p14="http://schemas.microsoft.com/office/powerpoint/2010/main" val="3912777553"/>
              </p:ext>
            </p:extLst>
          </p:nvPr>
        </p:nvGraphicFramePr>
        <p:xfrm>
          <a:off x="2230016" y="1166327"/>
          <a:ext cx="6477886" cy="4732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970246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32509" y="1323546"/>
            <a:ext cx="11540836" cy="22698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4970" marR="133985" indent="-180340">
              <a:spcBef>
                <a:spcPts val="260"/>
              </a:spcBef>
              <a:spcAft>
                <a:spcPts val="0"/>
              </a:spcAft>
            </a:pP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I. Avances</a:t>
            </a:r>
            <a:r>
              <a:rPr lang="es-ES" b="1" kern="0" spc="-1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s-ES" b="1" kern="0" spc="-1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Resultados</a:t>
            </a:r>
            <a:r>
              <a:rPr lang="es-ES" b="1" kern="0" spc="-2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es-ES" b="1" kern="0" spc="-2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lang="es-ES" b="1" kern="0" spc="-1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Gestión</a:t>
            </a:r>
            <a:r>
              <a:rPr lang="es-ES" b="1" kern="0" spc="-15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 Consejo</a:t>
            </a:r>
            <a:r>
              <a:rPr lang="es-ES" b="1" kern="0" spc="-5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Seccional</a:t>
            </a:r>
            <a:r>
              <a:rPr lang="es-ES" b="1" kern="0" spc="-1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es-ES" b="1" kern="0" spc="-1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lang="es-ES" b="1" kern="0" spc="-15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Judicatura</a:t>
            </a:r>
            <a:r>
              <a:rPr lang="es-ES" b="1" kern="0" spc="-5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 Huila</a:t>
            </a:r>
            <a:r>
              <a:rPr lang="es-ES" b="1" kern="0" spc="-5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s-ES" b="1" kern="0" spc="-2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lang="es-ES" b="1" kern="0" spc="-26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Dirección Seccional</a:t>
            </a:r>
            <a:r>
              <a:rPr lang="es-ES" b="1" kern="0" spc="-5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es-ES" b="1" kern="0" spc="-1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Administración</a:t>
            </a:r>
            <a:r>
              <a:rPr lang="es-ES" b="1" kern="0" spc="5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Judicial</a:t>
            </a:r>
            <a:r>
              <a:rPr lang="es-ES" b="1" kern="0" spc="-1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es-ES" b="1" kern="0" spc="3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kern="0" dirty="0">
                <a:solidFill>
                  <a:srgbClr val="2E539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Neiva</a:t>
            </a:r>
          </a:p>
          <a:p>
            <a:pPr marL="394970" marR="133985" indent="-180340">
              <a:spcBef>
                <a:spcPts val="260"/>
              </a:spcBef>
              <a:spcAft>
                <a:spcPts val="0"/>
              </a:spcAft>
            </a:pPr>
            <a:endParaRPr lang="es-CO" b="1" kern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14630" marR="254635" algn="just">
              <a:spcBef>
                <a:spcPts val="610"/>
              </a:spcBef>
              <a:spcAft>
                <a:spcPts val="0"/>
              </a:spcAft>
            </a:pP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La</a:t>
            </a:r>
            <a:r>
              <a:rPr lang="es-ES" sz="1600" spc="-4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pandemia</a:t>
            </a:r>
            <a:r>
              <a:rPr lang="es-ES" sz="1600" spc="-4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lang="es-ES" sz="1600" spc="-3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las</a:t>
            </a:r>
            <a:r>
              <a:rPr lang="es-ES" sz="1600" spc="-4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medidas</a:t>
            </a:r>
            <a:r>
              <a:rPr lang="es-ES" sz="1600" spc="-5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que</a:t>
            </a:r>
            <a:r>
              <a:rPr lang="es-ES" sz="1600" spc="-5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tuvieron</a:t>
            </a:r>
            <a:r>
              <a:rPr lang="es-ES" sz="1600" spc="-4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que</a:t>
            </a:r>
            <a:r>
              <a:rPr lang="es-ES" sz="1600" spc="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adoptarse para proteger a los servidores judiciales y a la comunidad en general, como la suspensión de términos, el</a:t>
            </a:r>
            <a:r>
              <a:rPr lang="es-ES" sz="1600" spc="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cierre de las sedes judiciales y el proceso de digitalización de los expedientes, retardaron e hicieron más complejo el</a:t>
            </a:r>
            <a:r>
              <a:rPr lang="es-ES" sz="1600" spc="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trabajo,</a:t>
            </a:r>
            <a:r>
              <a:rPr lang="es-ES" sz="1600" spc="-1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lang="es-ES" sz="1600" spc="-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pesar de lo</a:t>
            </a:r>
            <a:r>
              <a:rPr lang="es-ES" sz="1600" spc="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cual,</a:t>
            </a:r>
            <a:r>
              <a:rPr lang="es-ES" sz="1600" spc="-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el</a:t>
            </a:r>
            <a:r>
              <a:rPr lang="es-ES" sz="1600" spc="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inventario</a:t>
            </a:r>
            <a:r>
              <a:rPr lang="es-ES" sz="1600" spc="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solo</a:t>
            </a:r>
            <a:r>
              <a:rPr lang="es-ES" sz="1600" spc="-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aumentó</a:t>
            </a:r>
            <a:r>
              <a:rPr lang="es-ES" sz="1600" spc="-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</a:t>
            </a:r>
            <a:r>
              <a:rPr lang="es-ES" sz="1600" spc="-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2%.</a:t>
            </a:r>
            <a:endParaRPr lang="es-CO" sz="1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endParaRPr lang="es-CO" sz="16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864" y="3013788"/>
            <a:ext cx="6857818" cy="3069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349713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texto 8"/>
          <p:cNvSpPr>
            <a:spLocks noGrp="1"/>
          </p:cNvSpPr>
          <p:nvPr>
            <p:ph type="body" idx="1"/>
          </p:nvPr>
        </p:nvSpPr>
        <p:spPr>
          <a:xfrm>
            <a:off x="332510" y="1171062"/>
            <a:ext cx="11180618" cy="5067155"/>
          </a:xfrm>
        </p:spPr>
        <p:txBody>
          <a:bodyPr>
            <a:noAutofit/>
          </a:bodyPr>
          <a:lstStyle/>
          <a:p>
            <a:pPr marL="0" lvl="1"/>
            <a:r>
              <a:rPr lang="es-ES" sz="1600" b="1" dirty="0">
                <a:solidFill>
                  <a:srgbClr val="0070C0"/>
                </a:solidFill>
              </a:rPr>
              <a:t>2.3 Concursos</a:t>
            </a:r>
          </a:p>
          <a:p>
            <a:pPr lvl="1"/>
            <a:endParaRPr lang="es-CO" sz="1800" b="1" dirty="0">
              <a:latin typeface="+mj-lt"/>
            </a:endParaRPr>
          </a:p>
          <a:p>
            <a:pPr lvl="1" algn="just"/>
            <a:r>
              <a:rPr lang="es-ES" sz="1600" dirty="0">
                <a:hlinkClick r:id="rId3"/>
              </a:rPr>
              <a:t>Convocatoria No. 2. Acuerdo No.118 del 9 de septiembre de 2009.</a:t>
            </a:r>
            <a:endParaRPr lang="es-ES" sz="1600" dirty="0"/>
          </a:p>
          <a:p>
            <a:pPr lvl="1" algn="just"/>
            <a:endParaRPr lang="es-ES" sz="1600" dirty="0"/>
          </a:p>
          <a:p>
            <a:pPr lvl="1" algn="just"/>
            <a:endParaRPr lang="es-ES" sz="1600" dirty="0"/>
          </a:p>
          <a:p>
            <a:pPr lvl="1" algn="just"/>
            <a:r>
              <a:rPr lang="es-ES" sz="1600" dirty="0">
                <a:hlinkClick r:id="rId4"/>
              </a:rPr>
              <a:t>Convocatoria No. 3. Acuerdo CSJHA13-105 de 2013.</a:t>
            </a:r>
            <a:endParaRPr lang="es-ES" sz="1600" dirty="0"/>
          </a:p>
          <a:p>
            <a:pPr lvl="1" algn="just"/>
            <a:endParaRPr lang="es-ES" sz="1600" b="1" dirty="0"/>
          </a:p>
          <a:p>
            <a:pPr lvl="1" algn="just"/>
            <a:endParaRPr lang="es-ES" sz="1600" b="1" dirty="0"/>
          </a:p>
          <a:p>
            <a:pPr lvl="1" algn="just"/>
            <a:r>
              <a:rPr lang="es-ES" sz="1600" dirty="0">
                <a:hlinkClick r:id="rId4"/>
              </a:rPr>
              <a:t>Convocatoria No. 4. Acuerdo CSJHA17-491 de 2017.</a:t>
            </a:r>
            <a:endParaRPr lang="es-ES" sz="16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19869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texto 8"/>
          <p:cNvSpPr>
            <a:spLocks noGrp="1"/>
          </p:cNvSpPr>
          <p:nvPr>
            <p:ph type="body" idx="1"/>
          </p:nvPr>
        </p:nvSpPr>
        <p:spPr>
          <a:xfrm>
            <a:off x="332510" y="1264372"/>
            <a:ext cx="11180618" cy="5067155"/>
          </a:xfrm>
        </p:spPr>
        <p:txBody>
          <a:bodyPr>
            <a:noAutofit/>
          </a:bodyPr>
          <a:lstStyle/>
          <a:p>
            <a:pPr lvl="0"/>
            <a:r>
              <a:rPr lang="es-ES" sz="1800" dirty="0">
                <a:solidFill>
                  <a:srgbClr val="0070C0"/>
                </a:solidFill>
              </a:rPr>
              <a:t>Convocatoria No. 4. Acuerdo CSJHUA17-491 y Acuerdo CSJHUA17-494 de 2017.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AD9E983-EF43-4A60-8C3C-FB7802C4B34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489649" y="1576874"/>
            <a:ext cx="5097060" cy="47546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52394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texto 8"/>
          <p:cNvSpPr>
            <a:spLocks noGrp="1"/>
          </p:cNvSpPr>
          <p:nvPr>
            <p:ph type="body" idx="1"/>
          </p:nvPr>
        </p:nvSpPr>
        <p:spPr>
          <a:xfrm>
            <a:off x="332510" y="1264372"/>
            <a:ext cx="11180618" cy="5067155"/>
          </a:xfrm>
        </p:spPr>
        <p:txBody>
          <a:bodyPr>
            <a:noAutofit/>
          </a:bodyPr>
          <a:lstStyle/>
          <a:p>
            <a:pPr lvl="0"/>
            <a:r>
              <a:rPr lang="es-ES" sz="1800" dirty="0">
                <a:solidFill>
                  <a:srgbClr val="0070C0"/>
                </a:solidFill>
              </a:rPr>
              <a:t>Convocatoria No. 4. Acuerdo CSJHUA17-491 y Acuerdo CSJHUA17-494 de 2017.</a:t>
            </a:r>
          </a:p>
        </p:txBody>
      </p:sp>
      <p:graphicFrame>
        <p:nvGraphicFramePr>
          <p:cNvPr id="5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366613"/>
              </p:ext>
            </p:extLst>
          </p:nvPr>
        </p:nvGraphicFramePr>
        <p:xfrm>
          <a:off x="2443675" y="1740457"/>
          <a:ext cx="7492999" cy="27248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30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78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4734">
                <a:tc gridSpan="3">
                  <a:txBody>
                    <a:bodyPr/>
                    <a:lstStyle/>
                    <a:p>
                      <a:pPr marL="263588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600" dirty="0">
                          <a:latin typeface="+mj-lt"/>
                          <a:cs typeface="Arial"/>
                        </a:rPr>
                        <a:t>Cronograma</a:t>
                      </a:r>
                      <a:endParaRPr lang="es-ES" sz="1600" dirty="0">
                        <a:latin typeface="+mj-lt"/>
                        <a:cs typeface="Arial"/>
                      </a:endParaRPr>
                    </a:p>
                    <a:p>
                      <a:pPr marL="263588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endParaRPr sz="1100" dirty="0">
                        <a:latin typeface="+mj-lt"/>
                        <a:cs typeface="Arial"/>
                      </a:endParaRPr>
                    </a:p>
                    <a:p>
                      <a:pPr marL="51435" marR="250190">
                        <a:lnSpc>
                          <a:spcPts val="1450"/>
                        </a:lnSpc>
                        <a:spcBef>
                          <a:spcPts val="45"/>
                        </a:spcBef>
                      </a:pPr>
                      <a:r>
                        <a:rPr sz="1100" dirty="0">
                          <a:latin typeface="+mj-lt"/>
                          <a:cs typeface="Arial"/>
                        </a:rPr>
                        <a:t>Proceso </a:t>
                      </a:r>
                      <a:r>
                        <a:rPr sz="1100" spc="-5" dirty="0">
                          <a:latin typeface="+mj-lt"/>
                          <a:cs typeface="Arial"/>
                        </a:rPr>
                        <a:t>de méritos </a:t>
                      </a:r>
                      <a:r>
                        <a:rPr sz="1100" dirty="0">
                          <a:latin typeface="+mj-lt"/>
                          <a:cs typeface="Arial"/>
                        </a:rPr>
                        <a:t>para </a:t>
                      </a:r>
                      <a:r>
                        <a:rPr sz="1100" spc="-10" dirty="0">
                          <a:latin typeface="+mj-lt"/>
                          <a:cs typeface="Arial"/>
                        </a:rPr>
                        <a:t>la </a:t>
                      </a:r>
                      <a:r>
                        <a:rPr sz="1100" spc="-5" dirty="0">
                          <a:latin typeface="+mj-lt"/>
                          <a:cs typeface="Arial"/>
                        </a:rPr>
                        <a:t>conformación </a:t>
                      </a:r>
                      <a:r>
                        <a:rPr sz="1100" dirty="0">
                          <a:latin typeface="+mj-lt"/>
                          <a:cs typeface="Arial"/>
                        </a:rPr>
                        <a:t>de lista </a:t>
                      </a:r>
                      <a:r>
                        <a:rPr sz="1100" spc="-5" dirty="0">
                          <a:latin typeface="+mj-lt"/>
                          <a:cs typeface="Arial"/>
                        </a:rPr>
                        <a:t>de elegibles para empleados </a:t>
                      </a:r>
                      <a:r>
                        <a:rPr sz="1100" dirty="0">
                          <a:latin typeface="+mj-lt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+mj-lt"/>
                          <a:cs typeface="Arial"/>
                        </a:rPr>
                        <a:t>carrera de  Tribunales, Juzgados </a:t>
                      </a:r>
                      <a:r>
                        <a:rPr sz="1100" dirty="0">
                          <a:latin typeface="+mj-lt"/>
                          <a:cs typeface="Arial"/>
                        </a:rPr>
                        <a:t>y </a:t>
                      </a:r>
                      <a:r>
                        <a:rPr sz="1100" spc="-5" dirty="0">
                          <a:latin typeface="+mj-lt"/>
                          <a:cs typeface="Arial"/>
                        </a:rPr>
                        <a:t>Centros de</a:t>
                      </a:r>
                      <a:r>
                        <a:rPr sz="1100" spc="5" dirty="0">
                          <a:latin typeface="+mj-lt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+mj-lt"/>
                          <a:cs typeface="Arial"/>
                        </a:rPr>
                        <a:t>Servicio</a:t>
                      </a:r>
                      <a:endParaRPr sz="1100" dirty="0">
                        <a:latin typeface="+mj-lt"/>
                        <a:cs typeface="Arial"/>
                      </a:endParaRPr>
                    </a:p>
                  </a:txBody>
                  <a:tcPr marL="0" marR="0" marT="2793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766">
                <a:tc>
                  <a:txBody>
                    <a:bodyPr/>
                    <a:lstStyle/>
                    <a:p>
                      <a:pPr marL="20955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100" spc="-5" dirty="0">
                          <a:latin typeface="+mj-lt"/>
                          <a:cs typeface="Arial"/>
                        </a:rPr>
                        <a:t>Actividad</a:t>
                      </a:r>
                      <a:endParaRPr sz="1100" dirty="0">
                        <a:latin typeface="+mj-lt"/>
                        <a:cs typeface="Arial"/>
                      </a:endParaRPr>
                    </a:p>
                  </a:txBody>
                  <a:tcPr marL="0" marR="0" marT="2793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100" spc="-5" dirty="0">
                          <a:latin typeface="+mj-lt"/>
                          <a:cs typeface="Arial"/>
                        </a:rPr>
                        <a:t>Fecha de</a:t>
                      </a:r>
                      <a:r>
                        <a:rPr sz="1100" spc="5" dirty="0">
                          <a:latin typeface="+mj-lt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+mj-lt"/>
                          <a:cs typeface="Arial"/>
                        </a:rPr>
                        <a:t>inicio</a:t>
                      </a:r>
                      <a:endParaRPr sz="1100" dirty="0">
                        <a:latin typeface="+mj-lt"/>
                        <a:cs typeface="Arial"/>
                      </a:endParaRPr>
                    </a:p>
                  </a:txBody>
                  <a:tcPr marL="0" marR="0" marT="2793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26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100" spc="-5" dirty="0">
                          <a:latin typeface="+mj-lt"/>
                          <a:cs typeface="Arial"/>
                        </a:rPr>
                        <a:t>Fecha de</a:t>
                      </a:r>
                      <a:r>
                        <a:rPr sz="1100" spc="-10" dirty="0">
                          <a:latin typeface="+mj-lt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+mj-lt"/>
                          <a:cs typeface="Arial"/>
                        </a:rPr>
                        <a:t>finalización</a:t>
                      </a:r>
                      <a:endParaRPr sz="1100" dirty="0">
                        <a:latin typeface="+mj-lt"/>
                        <a:cs typeface="Arial"/>
                      </a:endParaRPr>
                    </a:p>
                  </a:txBody>
                  <a:tcPr marL="0" marR="0" marT="2793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5529">
                <a:tc>
                  <a:txBody>
                    <a:bodyPr/>
                    <a:lstStyle/>
                    <a:p>
                      <a:pPr marL="51435" marR="20955" algn="just">
                        <a:lnSpc>
                          <a:spcPct val="110200"/>
                        </a:lnSpc>
                        <a:spcBef>
                          <a:spcPts val="7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Publicación de resolución que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resuelve 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recursos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apelación contra resolución  que publica resultados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las pruebas</a:t>
                      </a:r>
                      <a:r>
                        <a:rPr sz="1100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conocimientos, competencias, aptitudes 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y/o</a:t>
                      </a:r>
                      <a:r>
                        <a:rPr sz="11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habilidades.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25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marzo de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2021</a:t>
                      </a:r>
                    </a:p>
                  </a:txBody>
                  <a:tcPr marL="0" marR="0" marT="26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25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marzo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1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2021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6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06734">
                <a:tc>
                  <a:txBody>
                    <a:bodyPr/>
                    <a:lstStyle/>
                    <a:p>
                      <a:pPr marL="51435" marR="20955" algn="just">
                        <a:lnSpc>
                          <a:spcPct val="110200"/>
                        </a:lnSpc>
                        <a:spcBef>
                          <a:spcPts val="85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Notificación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resolución que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resuelve 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recursos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apelación contra resolución  que publica resultados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las pruebas</a:t>
                      </a:r>
                      <a:r>
                        <a:rPr sz="1100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conocimientos, competencias, aptitudes 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y/o</a:t>
                      </a:r>
                      <a:r>
                        <a:rPr sz="11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habilidades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26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marzo de</a:t>
                      </a:r>
                      <a:r>
                        <a:rPr sz="11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2021</a:t>
                      </a:r>
                    </a:p>
                  </a:txBody>
                  <a:tcPr marL="0" marR="0" marT="27939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9 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abril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2021</a:t>
                      </a:r>
                    </a:p>
                  </a:txBody>
                  <a:tcPr marL="0" marR="0" marT="27939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2515">
                <a:tc gridSpan="3">
                  <a:txBody>
                    <a:bodyPr/>
                    <a:lstStyle/>
                    <a:p>
                      <a:pPr marL="2413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Prueba</a:t>
                      </a:r>
                      <a:r>
                        <a:rPr sz="11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Supletoria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6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919540"/>
              </p:ext>
            </p:extLst>
          </p:nvPr>
        </p:nvGraphicFramePr>
        <p:xfrm>
          <a:off x="2424272" y="4493902"/>
          <a:ext cx="7512402" cy="10106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9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2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0693">
                <a:tc>
                  <a:txBody>
                    <a:bodyPr/>
                    <a:lstStyle/>
                    <a:p>
                      <a:pPr marL="51435" marR="20955" algn="just">
                        <a:lnSpc>
                          <a:spcPct val="110000"/>
                        </a:lnSpc>
                        <a:spcBef>
                          <a:spcPts val="85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Publicación de resolución que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resuelve 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recursos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apelación contra resolución  que publica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resultados 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las pruebas  supletorias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conocimientos,  competencias, aptitudes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y/o</a:t>
                      </a:r>
                      <a:r>
                        <a:rPr sz="11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habilidades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 algn="l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9 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abril de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 2021</a:t>
                      </a:r>
                    </a:p>
                  </a:txBody>
                  <a:tcPr marL="0" marR="0" marT="279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737003"/>
              </p:ext>
            </p:extLst>
          </p:nvPr>
        </p:nvGraphicFramePr>
        <p:xfrm>
          <a:off x="2433973" y="5504595"/>
          <a:ext cx="7512402" cy="9316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6871">
                  <a:extLst>
                    <a:ext uri="{9D8B030D-6E8A-4147-A177-3AD203B41FA5}">
                      <a16:colId xmlns:a16="http://schemas.microsoft.com/office/drawing/2014/main" val="2510178899"/>
                    </a:ext>
                  </a:extLst>
                </a:gridCol>
                <a:gridCol w="2278966">
                  <a:extLst>
                    <a:ext uri="{9D8B030D-6E8A-4147-A177-3AD203B41FA5}">
                      <a16:colId xmlns:a16="http://schemas.microsoft.com/office/drawing/2014/main" val="2899648577"/>
                    </a:ext>
                  </a:extLst>
                </a:gridCol>
                <a:gridCol w="2016565">
                  <a:extLst>
                    <a:ext uri="{9D8B030D-6E8A-4147-A177-3AD203B41FA5}">
                      <a16:colId xmlns:a16="http://schemas.microsoft.com/office/drawing/2014/main" val="3576197572"/>
                    </a:ext>
                  </a:extLst>
                </a:gridCol>
              </a:tblGrid>
              <a:tr h="931619">
                <a:tc>
                  <a:txBody>
                    <a:bodyPr/>
                    <a:lstStyle/>
                    <a:p>
                      <a:pPr marL="65405" marR="21590" algn="just">
                        <a:lnSpc>
                          <a:spcPct val="110000"/>
                        </a:lnSpc>
                        <a:spcBef>
                          <a:spcPts val="85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Notificación de resolución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que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resuelve  recursos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apelación contra resolución  que publica resultados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las pruebas  supletorias de conocimientos,  competencias, aptitudes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y/o</a:t>
                      </a:r>
                      <a:r>
                        <a:rPr sz="11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habilidades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12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 abril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2021</a:t>
                      </a:r>
                    </a:p>
                  </a:txBody>
                  <a:tcPr marL="0" marR="0" marT="279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16 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abril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2021</a:t>
                      </a:r>
                    </a:p>
                  </a:txBody>
                  <a:tcPr marL="0" marR="0" marT="279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921759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3843000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texto 8"/>
          <p:cNvSpPr>
            <a:spLocks noGrp="1"/>
          </p:cNvSpPr>
          <p:nvPr>
            <p:ph type="body" idx="1"/>
          </p:nvPr>
        </p:nvSpPr>
        <p:spPr>
          <a:xfrm>
            <a:off x="332510" y="1264372"/>
            <a:ext cx="11180618" cy="5067155"/>
          </a:xfrm>
        </p:spPr>
        <p:txBody>
          <a:bodyPr>
            <a:noAutofit/>
          </a:bodyPr>
          <a:lstStyle/>
          <a:p>
            <a:pPr lvl="0"/>
            <a:r>
              <a:rPr lang="es-ES" sz="1800" dirty="0">
                <a:solidFill>
                  <a:srgbClr val="0070C0"/>
                </a:solidFill>
              </a:rPr>
              <a:t>Convocatoria No. 4. Acuerdo CSJHUA17-491 y Acuerdo CSJHUA17-494 de 2017.</a:t>
            </a:r>
          </a:p>
        </p:txBody>
      </p:sp>
      <p:graphicFrame>
        <p:nvGraphicFramePr>
          <p:cNvPr id="7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620656"/>
              </p:ext>
            </p:extLst>
          </p:nvPr>
        </p:nvGraphicFramePr>
        <p:xfrm>
          <a:off x="1694584" y="2098255"/>
          <a:ext cx="8456469" cy="37474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84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0900">
                  <a:extLst>
                    <a:ext uri="{9D8B030D-6E8A-4147-A177-3AD203B41FA5}">
                      <a16:colId xmlns:a16="http://schemas.microsoft.com/office/drawing/2014/main" val="3348945680"/>
                    </a:ext>
                  </a:extLst>
                </a:gridCol>
                <a:gridCol w="1750869">
                  <a:extLst>
                    <a:ext uri="{9D8B030D-6E8A-4147-A177-3AD203B41FA5}">
                      <a16:colId xmlns:a16="http://schemas.microsoft.com/office/drawing/2014/main" val="1687952342"/>
                    </a:ext>
                  </a:extLst>
                </a:gridCol>
              </a:tblGrid>
              <a:tr h="183951">
                <a:tc gridSpan="3">
                  <a:txBody>
                    <a:bodyPr/>
                    <a:lstStyle/>
                    <a:p>
                      <a:pPr marL="5016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Etapa Clasificatoria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693">
                <a:tc>
                  <a:txBody>
                    <a:bodyPr/>
                    <a:lstStyle/>
                    <a:p>
                      <a:pPr marL="67945" marR="22225" algn="just">
                        <a:lnSpc>
                          <a:spcPct val="110000"/>
                        </a:lnSpc>
                        <a:spcBef>
                          <a:spcPts val="85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Publicación de resolución, expedida por  cada seccional, donde conforma los  Registros Seccionales de</a:t>
                      </a:r>
                      <a:r>
                        <a:rPr sz="11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Elegibles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24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mayo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2021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793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340">
                <a:tc>
                  <a:txBody>
                    <a:bodyPr/>
                    <a:lstStyle/>
                    <a:p>
                      <a:pPr marL="51435" marR="22225">
                        <a:lnSpc>
                          <a:spcPct val="110000"/>
                        </a:lnSpc>
                        <a:spcBef>
                          <a:spcPts val="75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Notificación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resolución que conforma  Registros Seccionales de</a:t>
                      </a:r>
                      <a:r>
                        <a:rPr sz="11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Elegibles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25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mayo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1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2021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31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mayo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2021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9950">
                <a:tc>
                  <a:txBody>
                    <a:bodyPr/>
                    <a:lstStyle/>
                    <a:p>
                      <a:pPr marL="51435" marR="22860">
                        <a:lnSpc>
                          <a:spcPts val="1240"/>
                        </a:lnSpc>
                        <a:spcBef>
                          <a:spcPts val="28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Interposición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recursos de reposición</a:t>
                      </a:r>
                      <a:r>
                        <a:rPr sz="11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y 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apelación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contra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51435" marR="965835">
                        <a:lnSpc>
                          <a:spcPts val="1430"/>
                        </a:lnSpc>
                        <a:spcBef>
                          <a:spcPts val="4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Registros Seccionales de  Elegibles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1 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junio de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2021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16 de junio de 2021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4487">
                <a:tc>
                  <a:txBody>
                    <a:bodyPr/>
                    <a:lstStyle/>
                    <a:p>
                      <a:pPr marL="51435" marR="21590" algn="just">
                        <a:lnSpc>
                          <a:spcPct val="110000"/>
                        </a:lnSpc>
                        <a:spcBef>
                          <a:spcPts val="75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Publicación de resolución,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por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cada  Seccional,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que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resuelve recursos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reposición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contra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Registros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 Elegibles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17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 agosto de</a:t>
                      </a:r>
                      <a:r>
                        <a:rPr sz="11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2021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0175">
                <a:tc>
                  <a:txBody>
                    <a:bodyPr/>
                    <a:lstStyle/>
                    <a:p>
                      <a:pPr marL="51435" marR="22225" algn="just">
                        <a:lnSpc>
                          <a:spcPct val="110500"/>
                        </a:lnSpc>
                        <a:spcBef>
                          <a:spcPts val="7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Notificación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resolución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que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resuelve  recursos de reposición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contra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Registros  Seccionales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Elegibles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18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 agosto de 2021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24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agosto de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2021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546">
                <a:tc>
                  <a:txBody>
                    <a:bodyPr/>
                    <a:lstStyle/>
                    <a:p>
                      <a:pPr marL="51435" marR="22225" algn="just">
                        <a:lnSpc>
                          <a:spcPct val="110000"/>
                        </a:lnSpc>
                        <a:spcBef>
                          <a:spcPts val="85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Publicación resolución que resuelve  recursos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apelación contra Registros  Seccionales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Elegibles.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25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 octubre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2021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793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6541">
                <a:tc>
                  <a:txBody>
                    <a:bodyPr/>
                    <a:lstStyle/>
                    <a:p>
                      <a:pPr marL="51435" marR="22860" algn="just">
                        <a:lnSpc>
                          <a:spcPct val="110000"/>
                        </a:lnSpc>
                        <a:spcBef>
                          <a:spcPts val="75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Notificación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resolución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que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resuelve  recursos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apelación contra Registros  Seccionales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Elegibles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26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 octubre de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2021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2 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noviembre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1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2021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7548">
                <a:tc>
                  <a:txBody>
                    <a:bodyPr/>
                    <a:lstStyle/>
                    <a:p>
                      <a:pPr marL="51435" marR="23495">
                        <a:lnSpc>
                          <a:spcPct val="110000"/>
                        </a:lnSpc>
                        <a:spcBef>
                          <a:spcPts val="85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Vigencia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los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Registros</a:t>
                      </a:r>
                      <a:r>
                        <a:rPr sz="11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Seccionales</a:t>
                      </a:r>
                      <a:r>
                        <a:rPr sz="110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  Elegibles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3 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noviembre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1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2021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793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2 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noviembre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1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2025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2793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856333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2F4FFB1-9443-4C7E-87BB-7DB137B809A0}"/>
              </a:ext>
            </a:extLst>
          </p:cNvPr>
          <p:cNvSpPr txBox="1"/>
          <p:nvPr/>
        </p:nvSpPr>
        <p:spPr>
          <a:xfrm>
            <a:off x="981635" y="1188608"/>
            <a:ext cx="9280519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s-ES" sz="1600" b="1" dirty="0">
                <a:solidFill>
                  <a:srgbClr val="0070C0"/>
                </a:solidFill>
              </a:rPr>
              <a:t>3. Medidas para mejorar la oferta y el acceso a la justicia en la Rama Judicial</a:t>
            </a:r>
          </a:p>
          <a:p>
            <a:pPr lvl="0"/>
            <a:endParaRPr lang="es-ES" sz="1600" b="1" dirty="0">
              <a:solidFill>
                <a:srgbClr val="0070C0"/>
              </a:solidFill>
            </a:endParaRPr>
          </a:p>
          <a:p>
            <a:pPr algn="ctr"/>
            <a:r>
              <a:rPr lang="es-ES" sz="3200" b="1" dirty="0">
                <a:solidFill>
                  <a:srgbClr val="0070C0"/>
                </a:solidFill>
              </a:rPr>
              <a:t>Medidas Permanentes</a:t>
            </a:r>
            <a:endParaRPr lang="es-CO" sz="3200" b="1" dirty="0">
              <a:solidFill>
                <a:srgbClr val="0070C0"/>
              </a:solidFill>
            </a:endParaRPr>
          </a:p>
          <a:p>
            <a:pPr lvl="0"/>
            <a:endParaRPr lang="es-ES" b="1" dirty="0"/>
          </a:p>
          <a:p>
            <a:pPr lvl="0"/>
            <a:endParaRPr lang="es-CO" sz="1800" b="1" dirty="0"/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6A9DA6DD-65D5-4589-8F63-5C75F378B6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885022"/>
              </p:ext>
            </p:extLst>
          </p:nvPr>
        </p:nvGraphicFramePr>
        <p:xfrm>
          <a:off x="284990" y="2360371"/>
          <a:ext cx="6925894" cy="3717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ángulo 4">
            <a:extLst>
              <a:ext uri="{FF2B5EF4-FFF2-40B4-BE49-F238E27FC236}">
                <a16:creationId xmlns:a16="http://schemas.microsoft.com/office/drawing/2014/main" id="{C34F0386-6EBC-4029-A490-E0EDD6B04E67}"/>
              </a:ext>
            </a:extLst>
          </p:cNvPr>
          <p:cNvSpPr/>
          <p:nvPr/>
        </p:nvSpPr>
        <p:spPr>
          <a:xfrm>
            <a:off x="9866545" y="2504726"/>
            <a:ext cx="1837148" cy="83436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600" b="0" dirty="0">
                <a:effectLst/>
              </a:rPr>
              <a:t>Acuerdo PCSJA20-11606 de 27 de</a:t>
            </a:r>
            <a:r>
              <a:rPr lang="es-CO" sz="1600" b="0" spc="-215" dirty="0">
                <a:effectLst/>
              </a:rPr>
              <a:t> </a:t>
            </a:r>
            <a:r>
              <a:rPr lang="es-CO" sz="1600" b="0" dirty="0">
                <a:effectLst/>
              </a:rPr>
              <a:t>julio de 2020</a:t>
            </a:r>
            <a:endParaRPr lang="es-CO" sz="1600" dirty="0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64CDD047-4057-4DBF-8A99-9AA204B9695E}"/>
              </a:ext>
            </a:extLst>
          </p:cNvPr>
          <p:cNvCxnSpPr>
            <a:cxnSpLocks/>
          </p:cNvCxnSpPr>
          <p:nvPr/>
        </p:nvCxnSpPr>
        <p:spPr>
          <a:xfrm>
            <a:off x="10822219" y="3384950"/>
            <a:ext cx="0" cy="3947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DAB81F5-0445-4FEE-B78B-DCBD441A338E}"/>
              </a:ext>
            </a:extLst>
          </p:cNvPr>
          <p:cNvSpPr/>
          <p:nvPr/>
        </p:nvSpPr>
        <p:spPr>
          <a:xfrm>
            <a:off x="9804417" y="4591324"/>
            <a:ext cx="2049929" cy="11594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600" b="0" dirty="0">
                <a:effectLst/>
              </a:rPr>
              <a:t>1 profesional universitario grado 09  1 asistente</a:t>
            </a:r>
            <a:r>
              <a:rPr lang="es-CO" sz="1600" b="0" spc="5" dirty="0">
                <a:effectLst/>
              </a:rPr>
              <a:t> </a:t>
            </a:r>
            <a:r>
              <a:rPr lang="es-CO" sz="1600" b="0" dirty="0">
                <a:effectLst/>
              </a:rPr>
              <a:t>administrativo</a:t>
            </a:r>
            <a:r>
              <a:rPr lang="es-CO" sz="1600" b="0" spc="-10" dirty="0">
                <a:effectLst/>
              </a:rPr>
              <a:t> </a:t>
            </a:r>
            <a:r>
              <a:rPr lang="es-CO" sz="1600" b="0" dirty="0">
                <a:effectLst/>
              </a:rPr>
              <a:t>grado</a:t>
            </a:r>
            <a:r>
              <a:rPr lang="es-CO" sz="1600" b="0" spc="-5" dirty="0">
                <a:effectLst/>
              </a:rPr>
              <a:t> </a:t>
            </a:r>
            <a:r>
              <a:rPr lang="es-CO" sz="1600" b="0" dirty="0">
                <a:effectLst/>
              </a:rPr>
              <a:t>05</a:t>
            </a:r>
            <a:endParaRPr lang="es-CO" sz="1600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6BC89234-C379-4C26-8224-AA3499C7DC75}"/>
              </a:ext>
            </a:extLst>
          </p:cNvPr>
          <p:cNvSpPr/>
          <p:nvPr/>
        </p:nvSpPr>
        <p:spPr>
          <a:xfrm>
            <a:off x="9726432" y="3787757"/>
            <a:ext cx="2049929" cy="416857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600" b="0" dirty="0">
                <a:effectLst/>
              </a:rPr>
              <a:t>Dirección Ejecutiva Seccional Neiva </a:t>
            </a:r>
            <a:endParaRPr lang="es-CO" sz="1600" dirty="0"/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3BC1632C-22E3-423E-BF32-C8C7CA5487CC}"/>
              </a:ext>
            </a:extLst>
          </p:cNvPr>
          <p:cNvCxnSpPr>
            <a:cxnSpLocks/>
          </p:cNvCxnSpPr>
          <p:nvPr/>
        </p:nvCxnSpPr>
        <p:spPr>
          <a:xfrm>
            <a:off x="10829381" y="4204614"/>
            <a:ext cx="0" cy="340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>
            <a:extLst>
              <a:ext uri="{FF2B5EF4-FFF2-40B4-BE49-F238E27FC236}">
                <a16:creationId xmlns:a16="http://schemas.microsoft.com/office/drawing/2014/main" id="{099976EA-131A-4A09-811E-CEE4172FDF74}"/>
              </a:ext>
            </a:extLst>
          </p:cNvPr>
          <p:cNvSpPr/>
          <p:nvPr/>
        </p:nvSpPr>
        <p:spPr>
          <a:xfrm>
            <a:off x="7479115" y="2540733"/>
            <a:ext cx="1837148" cy="9013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60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Acuerdo PCSJA20-11624 de 31 de agosto</a:t>
            </a:r>
            <a:r>
              <a:rPr lang="es-ES" sz="1600" spc="-215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 </a:t>
            </a:r>
            <a:r>
              <a:rPr lang="es-ES" sz="160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de 2020</a:t>
            </a:r>
            <a:endParaRPr lang="es-CO" sz="1600" dirty="0"/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6882394-E68B-44CF-96A2-96312FC4D2DA}"/>
              </a:ext>
            </a:extLst>
          </p:cNvPr>
          <p:cNvCxnSpPr>
            <a:cxnSpLocks/>
          </p:cNvCxnSpPr>
          <p:nvPr/>
        </p:nvCxnSpPr>
        <p:spPr>
          <a:xfrm>
            <a:off x="8388278" y="3442077"/>
            <a:ext cx="0" cy="439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20">
            <a:extLst>
              <a:ext uri="{FF2B5EF4-FFF2-40B4-BE49-F238E27FC236}">
                <a16:creationId xmlns:a16="http://schemas.microsoft.com/office/drawing/2014/main" id="{3FDFC6E0-8226-42F2-8215-899D19C1A1BE}"/>
              </a:ext>
            </a:extLst>
          </p:cNvPr>
          <p:cNvSpPr/>
          <p:nvPr/>
        </p:nvSpPr>
        <p:spPr>
          <a:xfrm>
            <a:off x="7443693" y="3881089"/>
            <a:ext cx="2049930" cy="186971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Calibri Light" panose="020F0302020204030204" pitchFamily="34" charset="0"/>
                <a:ea typeface="Calibri Light" panose="020F0302020204030204" pitchFamily="34" charset="0"/>
              </a:rPr>
              <a:t>T</a:t>
            </a:r>
            <a:r>
              <a:rPr lang="es-ES" sz="160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ransformación del Juzgado 03 Penal Municipal para</a:t>
            </a:r>
            <a:r>
              <a:rPr lang="es-ES" sz="1600" spc="-215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 </a:t>
            </a:r>
            <a:r>
              <a:rPr lang="es-ES" sz="160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Adolescentes</a:t>
            </a:r>
            <a:r>
              <a:rPr lang="es-ES" sz="1600" spc="-3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 </a:t>
            </a:r>
            <a:r>
              <a:rPr lang="es-ES" sz="160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en</a:t>
            </a:r>
            <a:r>
              <a:rPr lang="es-ES" sz="1600" spc="-35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 </a:t>
            </a:r>
            <a:r>
              <a:rPr lang="es-ES" sz="160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Juzgado</a:t>
            </a:r>
            <a:r>
              <a:rPr lang="es-ES" sz="1600" spc="-4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 </a:t>
            </a:r>
            <a:r>
              <a:rPr lang="es-ES" sz="160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10</a:t>
            </a:r>
            <a:r>
              <a:rPr lang="es-ES" sz="1600" spc="-35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 </a:t>
            </a:r>
            <a:r>
              <a:rPr lang="es-ES" sz="160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Penal</a:t>
            </a:r>
            <a:r>
              <a:rPr lang="es-ES" sz="1600" spc="-25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 </a:t>
            </a:r>
            <a:r>
              <a:rPr lang="es-ES" sz="160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Municipal</a:t>
            </a:r>
            <a:r>
              <a:rPr lang="es-ES" sz="1600" spc="-25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 </a:t>
            </a:r>
            <a:r>
              <a:rPr lang="es-ES" sz="160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con</a:t>
            </a:r>
            <a:r>
              <a:rPr lang="es-ES" sz="1600" spc="-35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 </a:t>
            </a:r>
            <a:r>
              <a:rPr lang="es-ES" sz="160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función</a:t>
            </a:r>
            <a:r>
              <a:rPr lang="es-ES" sz="1600" spc="-35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 </a:t>
            </a:r>
            <a:r>
              <a:rPr lang="es-ES" sz="160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de</a:t>
            </a:r>
            <a:r>
              <a:rPr lang="es-ES" sz="1600" spc="-25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 </a:t>
            </a:r>
            <a:r>
              <a:rPr lang="es-ES" sz="160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Control</a:t>
            </a:r>
            <a:r>
              <a:rPr lang="es-ES" sz="1600" spc="-4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 </a:t>
            </a:r>
            <a:r>
              <a:rPr lang="es-ES" sz="160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de</a:t>
            </a:r>
            <a:r>
              <a:rPr lang="es-ES" sz="1600" spc="-21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 </a:t>
            </a:r>
            <a:r>
              <a:rPr lang="es-ES" sz="1600" dirty="0">
                <a:effectLst/>
                <a:latin typeface="Calibri Light" panose="020F0302020204030204" pitchFamily="34" charset="0"/>
                <a:ea typeface="Calibri Light" panose="020F0302020204030204" pitchFamily="34" charset="0"/>
              </a:rPr>
              <a:t>Garantías de Neiva </a:t>
            </a:r>
            <a:endParaRPr lang="es-CO" sz="1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30328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Diagrama 30">
            <a:extLst>
              <a:ext uri="{FF2B5EF4-FFF2-40B4-BE49-F238E27FC236}">
                <a16:creationId xmlns:a16="http://schemas.microsoft.com/office/drawing/2014/main" id="{0F4B6127-00F9-4435-A865-E5FEC9890A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2748207"/>
              </p:ext>
            </p:extLst>
          </p:nvPr>
        </p:nvGraphicFramePr>
        <p:xfrm>
          <a:off x="402399" y="2135290"/>
          <a:ext cx="4425095" cy="4261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5" name="Diagrama 34">
            <a:extLst>
              <a:ext uri="{FF2B5EF4-FFF2-40B4-BE49-F238E27FC236}">
                <a16:creationId xmlns:a16="http://schemas.microsoft.com/office/drawing/2014/main" id="{6C050604-A10E-4E4A-9378-AE8EB98DC6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3693489"/>
              </p:ext>
            </p:extLst>
          </p:nvPr>
        </p:nvGraphicFramePr>
        <p:xfrm>
          <a:off x="4410636" y="2148613"/>
          <a:ext cx="5042646" cy="3926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36" name="Diagrama 35">
            <a:extLst>
              <a:ext uri="{FF2B5EF4-FFF2-40B4-BE49-F238E27FC236}">
                <a16:creationId xmlns:a16="http://schemas.microsoft.com/office/drawing/2014/main" id="{FBC9E249-C8BA-4359-B172-D46ACF45D2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4316736"/>
              </p:ext>
            </p:extLst>
          </p:nvPr>
        </p:nvGraphicFramePr>
        <p:xfrm>
          <a:off x="9059584" y="2150071"/>
          <a:ext cx="2141816" cy="2663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38" name="CuadroTexto 37">
            <a:extLst>
              <a:ext uri="{FF2B5EF4-FFF2-40B4-BE49-F238E27FC236}">
                <a16:creationId xmlns:a16="http://schemas.microsoft.com/office/drawing/2014/main" id="{D79C9AF2-7FF5-4BFA-922F-93F2964BA4BE}"/>
              </a:ext>
            </a:extLst>
          </p:cNvPr>
          <p:cNvSpPr txBox="1"/>
          <p:nvPr/>
        </p:nvSpPr>
        <p:spPr>
          <a:xfrm>
            <a:off x="3983182" y="1378620"/>
            <a:ext cx="42256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ES" sz="3200" b="1" dirty="0">
                <a:solidFill>
                  <a:srgbClr val="0070C0"/>
                </a:solidFill>
              </a:rPr>
              <a:t>Medidas Transitorias </a:t>
            </a:r>
            <a:endParaRPr lang="es-CO" sz="3200" b="1" dirty="0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12476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5951" y="117262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Estadísticas por </a:t>
            </a:r>
            <a:r>
              <a:rPr lang="pt-BR" sz="3200" b="1" dirty="0" smtClean="0"/>
              <a:t>COVID-19  </a:t>
            </a:r>
            <a:r>
              <a:rPr lang="pt-BR" sz="3200" b="1" dirty="0"/>
              <a:t>Distrito Judicial de Neiva</a:t>
            </a:r>
            <a:endParaRPr lang="es-CO" sz="3200" b="1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99641" y="2498192"/>
            <a:ext cx="4456387" cy="3072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043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32509" y="1323546"/>
            <a:ext cx="115408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4970" marR="133985" indent="-180340" algn="just">
              <a:spcBef>
                <a:spcPts val="260"/>
              </a:spcBef>
            </a:pPr>
            <a:r>
              <a:rPr lang="es-ES" sz="1600" dirty="0"/>
              <a:t>Existe una relación proporcional entre el Distrito Judicial y el agregado nacional, incluyendo el número de servidores judiciales.</a:t>
            </a:r>
            <a:endParaRPr lang="es-CO" sz="1600" dirty="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418456"/>
              </p:ext>
            </p:extLst>
          </p:nvPr>
        </p:nvGraphicFramePr>
        <p:xfrm>
          <a:off x="2240281" y="1950936"/>
          <a:ext cx="7238999" cy="25062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{0505E3EF-67EA-436B-97B2-0124C06EBD24}</a:tableStyleId>
              </a:tblPr>
              <a:tblGrid>
                <a:gridCol w="13494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17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8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85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2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75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501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0800" marR="11112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Nacional</a:t>
                      </a:r>
                      <a:endParaRPr lang="es-CO" sz="1600" dirty="0">
                        <a:effectLst/>
                      </a:endParaRPr>
                    </a:p>
                    <a:p>
                      <a:pPr marL="50800" marR="11049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2019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0800" marR="10985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Nacional</a:t>
                      </a:r>
                      <a:endParaRPr lang="es-CO" sz="1600" dirty="0">
                        <a:effectLst/>
                      </a:endParaRPr>
                    </a:p>
                    <a:p>
                      <a:pPr marL="50800" marR="10922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2020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112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Huila</a:t>
                      </a:r>
                      <a:endParaRPr lang="es-CO" sz="1600" dirty="0">
                        <a:effectLst/>
                      </a:endParaRPr>
                    </a:p>
                    <a:p>
                      <a:pPr marL="7239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2019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112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Huila</a:t>
                      </a:r>
                      <a:endParaRPr lang="es-CO" sz="1600" dirty="0">
                        <a:effectLst/>
                      </a:endParaRPr>
                    </a:p>
                    <a:p>
                      <a:pPr marL="7302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2020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3495" marR="825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Participación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742">
                <a:tc>
                  <a:txBody>
                    <a:bodyPr/>
                    <a:lstStyle/>
                    <a:p>
                      <a:pPr marL="2540" algn="ctr">
                        <a:lnSpc>
                          <a:spcPts val="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Jueces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0960" algn="ctr">
                        <a:lnSpc>
                          <a:spcPts val="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5.433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ts val="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5.312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07315" marR="25400" algn="ctr">
                        <a:lnSpc>
                          <a:spcPts val="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146*</a:t>
                      </a:r>
                      <a:endParaRPr lang="es-CO" sz="160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07315" marR="26670" algn="ctr">
                        <a:lnSpc>
                          <a:spcPts val="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147*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" marR="82550" algn="ctr">
                        <a:lnSpc>
                          <a:spcPts val="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2.7%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742">
                <a:tc>
                  <a:txBody>
                    <a:bodyPr/>
                    <a:lstStyle/>
                    <a:p>
                      <a:pPr marL="2540" algn="ctr">
                        <a:lnSpc>
                          <a:spcPts val="88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Demanda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0960" algn="ctr">
                        <a:lnSpc>
                          <a:spcPts val="88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2.862.121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ts val="88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1.854.517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5245" marR="48895" algn="ctr">
                        <a:lnSpc>
                          <a:spcPts val="88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78.265</a:t>
                      </a:r>
                      <a:endParaRPr lang="es-CO" sz="160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5880" marR="50165" algn="ctr">
                        <a:lnSpc>
                          <a:spcPts val="88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53.102</a:t>
                      </a:r>
                      <a:endParaRPr lang="es-CO" sz="160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" marR="82550" algn="ctr">
                        <a:lnSpc>
                          <a:spcPts val="88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2.9%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8939">
                <a:tc>
                  <a:txBody>
                    <a:bodyPr/>
                    <a:lstStyle/>
                    <a:p>
                      <a:pPr marL="2540" algn="ctr">
                        <a:lnSpc>
                          <a:spcPts val="87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Oferta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0960" algn="ctr">
                        <a:lnSpc>
                          <a:spcPts val="87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2.377.717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ts val="87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1.495.361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5245" marR="48895" algn="ctr">
                        <a:lnSpc>
                          <a:spcPts val="87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69.481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5245" marR="50165" algn="ctr">
                        <a:lnSpc>
                          <a:spcPts val="87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43.103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" marR="82550" algn="ctr">
                        <a:lnSpc>
                          <a:spcPts val="87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2.9%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742">
                <a:tc>
                  <a:txBody>
                    <a:bodyPr/>
                    <a:lstStyle/>
                    <a:p>
                      <a:pPr marL="2540" algn="ctr">
                        <a:lnSpc>
                          <a:spcPts val="88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Congestión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0960" algn="ctr">
                        <a:lnSpc>
                          <a:spcPts val="88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484.404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ts val="88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359.156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07315" marR="48895" algn="ctr">
                        <a:lnSpc>
                          <a:spcPts val="88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8.784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07315" marR="50165" algn="ctr">
                        <a:lnSpc>
                          <a:spcPts val="88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7.971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" marR="82550" algn="ctr">
                        <a:lnSpc>
                          <a:spcPts val="88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2,2%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939">
                <a:tc>
                  <a:txBody>
                    <a:bodyPr/>
                    <a:lstStyle/>
                    <a:p>
                      <a:pPr marL="2540" algn="ctr">
                        <a:lnSpc>
                          <a:spcPts val="87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Inventario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0960" algn="ctr">
                        <a:lnSpc>
                          <a:spcPts val="87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1.854.040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ts val="87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1.896.957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5245" marR="48895" algn="ctr">
                        <a:lnSpc>
                          <a:spcPts val="87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46.876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5245" marR="50165" algn="ctr">
                        <a:lnSpc>
                          <a:spcPts val="87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49.985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" marR="82550" algn="ctr">
                        <a:lnSpc>
                          <a:spcPts val="87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2.6%</a:t>
                      </a:r>
                      <a:endParaRPr lang="es-CO" sz="16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Rectángulo 3"/>
          <p:cNvSpPr/>
          <p:nvPr/>
        </p:nvSpPr>
        <p:spPr>
          <a:xfrm>
            <a:off x="2240281" y="4510824"/>
            <a:ext cx="628303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marR="359410" lvl="0" indent="-182563">
              <a:spcBef>
                <a:spcPts val="595"/>
              </a:spcBef>
              <a:spcAft>
                <a:spcPts val="0"/>
              </a:spcAft>
              <a:buSzPts val="800"/>
              <a:buFont typeface="Calibri Light" panose="020F0302020204030204" pitchFamily="34" charset="0"/>
              <a:buChar char="*"/>
              <a:tabLst>
                <a:tab pos="182563" algn="l"/>
              </a:tabLst>
            </a:pPr>
            <a:r>
              <a:rPr lang="es-ES" sz="1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Se</a:t>
            </a:r>
            <a:r>
              <a:rPr lang="es-ES" sz="1100" spc="7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excluyen</a:t>
            </a:r>
            <a:r>
              <a:rPr lang="es-ES" sz="1100" spc="7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los</a:t>
            </a:r>
            <a:r>
              <a:rPr lang="es-ES" sz="1100" spc="7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magistrados</a:t>
            </a:r>
            <a:r>
              <a:rPr lang="es-ES" sz="1100" spc="6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del</a:t>
            </a:r>
            <a:r>
              <a:rPr lang="es-ES" sz="1100" spc="7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Consejo</a:t>
            </a:r>
            <a:r>
              <a:rPr lang="es-ES" sz="1100" spc="7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Seccional</a:t>
            </a:r>
            <a:r>
              <a:rPr lang="es-ES" sz="1100" spc="6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</a:t>
            </a:r>
            <a:r>
              <a:rPr lang="es-ES" sz="1100" spc="7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la</a:t>
            </a:r>
            <a:r>
              <a:rPr lang="es-ES" sz="1100" spc="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Judicatura.</a:t>
            </a:r>
            <a:r>
              <a:rPr lang="es-ES" sz="1100" spc="7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marR="359410" lvl="0">
              <a:spcBef>
                <a:spcPts val="595"/>
              </a:spcBef>
              <a:spcAft>
                <a:spcPts val="0"/>
              </a:spcAft>
              <a:buSzPts val="800"/>
              <a:tabLst>
                <a:tab pos="182563" algn="l"/>
              </a:tabLst>
            </a:pPr>
            <a:r>
              <a:rPr lang="es-ES" sz="1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	En</a:t>
            </a:r>
            <a:r>
              <a:rPr lang="es-ES" sz="1100" spc="-16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noviembre</a:t>
            </a:r>
            <a:r>
              <a:rPr lang="es-ES" sz="1100" spc="-1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 2019</a:t>
            </a:r>
            <a:r>
              <a:rPr lang="es-ES" sz="1100" spc="-1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se creó</a:t>
            </a:r>
            <a:r>
              <a:rPr lang="es-ES" sz="1100" spc="-1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 nuevo</a:t>
            </a:r>
            <a:r>
              <a:rPr lang="es-ES" sz="1100" spc="-1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juzgado en el</a:t>
            </a:r>
            <a:r>
              <a:rPr lang="es-ES" sz="1100" spc="-15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1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Distrito Judicial.</a:t>
            </a:r>
            <a:endParaRPr lang="es-CO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0736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266649"/>
              </p:ext>
            </p:extLst>
          </p:nvPr>
        </p:nvGraphicFramePr>
        <p:xfrm>
          <a:off x="1939636" y="1660190"/>
          <a:ext cx="8575964" cy="32720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604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7433">
                <a:tc gridSpan="2">
                  <a:txBody>
                    <a:bodyPr/>
                    <a:lstStyle/>
                    <a:p>
                      <a:pPr algn="ctr"/>
                      <a:r>
                        <a:rPr lang="es-CO" sz="2400" dirty="0">
                          <a:solidFill>
                            <a:schemeClr val="tx1"/>
                          </a:solidFill>
                        </a:rPr>
                        <a:t>Magistrados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433">
                <a:tc>
                  <a:txBody>
                    <a:bodyPr/>
                    <a:lstStyle/>
                    <a:p>
                      <a:r>
                        <a:rPr lang="es-CO" sz="2000" dirty="0"/>
                        <a:t>Tribunal Administrativo del Huila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0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433">
                <a:tc>
                  <a:txBody>
                    <a:bodyPr/>
                    <a:lstStyle/>
                    <a:p>
                      <a:r>
                        <a:rPr lang="es-CO" sz="2000" dirty="0"/>
                        <a:t>Tribunal Superior</a:t>
                      </a:r>
                      <a:r>
                        <a:rPr lang="es-CO" sz="2000" baseline="0" dirty="0"/>
                        <a:t> Sala Civil Familia Laboral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0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433">
                <a:tc>
                  <a:txBody>
                    <a:bodyPr/>
                    <a:lstStyle/>
                    <a:p>
                      <a:r>
                        <a:rPr lang="es-CO" sz="2000" dirty="0"/>
                        <a:t>Tribunal Superior</a:t>
                      </a:r>
                      <a:r>
                        <a:rPr lang="es-CO" sz="2000" baseline="0" dirty="0"/>
                        <a:t> Sala Penal 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0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7433">
                <a:tc>
                  <a:txBody>
                    <a:bodyPr/>
                    <a:lstStyle/>
                    <a:p>
                      <a:r>
                        <a:rPr lang="es-CO" sz="2000" dirty="0"/>
                        <a:t>Comisión Seccional</a:t>
                      </a:r>
                      <a:r>
                        <a:rPr lang="es-CO" sz="2000" baseline="0" dirty="0"/>
                        <a:t> de Disciplina Judicial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433">
                <a:tc>
                  <a:txBody>
                    <a:bodyPr/>
                    <a:lstStyle/>
                    <a:p>
                      <a:r>
                        <a:rPr lang="es-CO" sz="2000" dirty="0"/>
                        <a:t>Consejo Seccional</a:t>
                      </a:r>
                      <a:r>
                        <a:rPr lang="es-CO" sz="2000" baseline="0" dirty="0"/>
                        <a:t> de la Judicatura 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7433">
                <a:tc>
                  <a:txBody>
                    <a:bodyPr/>
                    <a:lstStyle/>
                    <a:p>
                      <a:r>
                        <a:rPr lang="es-CO" sz="2000" dirty="0"/>
                        <a:t>Total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000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50699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103503"/>
              </p:ext>
            </p:extLst>
          </p:nvPr>
        </p:nvGraphicFramePr>
        <p:xfrm>
          <a:off x="431894" y="1180441"/>
          <a:ext cx="11346874" cy="531522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{0505E3EF-67EA-436B-97B2-0124C06EBD24}</a:tableStyleId>
              </a:tblPr>
              <a:tblGrid>
                <a:gridCol w="5402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70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8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21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0316">
                <a:tc gridSpan="5">
                  <a:txBody>
                    <a:bodyPr/>
                    <a:lstStyle/>
                    <a:p>
                      <a:pPr marL="2802255" marR="2796540" algn="ctr">
                        <a:spcBef>
                          <a:spcPts val="35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5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 </a:t>
                      </a:r>
                      <a:endParaRPr lang="es-CO" sz="140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935" marR="97790" indent="-132715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400" b="1" spc="-5" dirty="0">
                          <a:effectLst/>
                        </a:rPr>
                        <a:t>Circuito </a:t>
                      </a:r>
                      <a:r>
                        <a:rPr lang="es-ES" sz="1400" b="1" dirty="0">
                          <a:effectLst/>
                        </a:rPr>
                        <a:t>de</a:t>
                      </a:r>
                      <a:r>
                        <a:rPr lang="es-ES" sz="1400" b="1" spc="-215" dirty="0">
                          <a:effectLst/>
                        </a:rPr>
                        <a:t> </a:t>
                      </a:r>
                      <a:r>
                        <a:rPr lang="es-ES" sz="1400" b="1" dirty="0">
                          <a:effectLst/>
                        </a:rPr>
                        <a:t>Neiva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07010" marR="97790" indent="-9779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400" b="1" spc="-5" dirty="0">
                          <a:effectLst/>
                        </a:rPr>
                        <a:t>Circuito </a:t>
                      </a:r>
                      <a:r>
                        <a:rPr lang="es-ES" sz="1400" b="1" dirty="0">
                          <a:effectLst/>
                        </a:rPr>
                        <a:t>de</a:t>
                      </a:r>
                      <a:r>
                        <a:rPr lang="es-ES" sz="1400" b="1" spc="-215" dirty="0">
                          <a:effectLst/>
                        </a:rPr>
                        <a:t> </a:t>
                      </a:r>
                      <a:r>
                        <a:rPr lang="es-ES" sz="1400" b="1" dirty="0">
                          <a:effectLst/>
                        </a:rPr>
                        <a:t>Pitalito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02565" marR="99695" indent="-946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400" b="1" spc="-5" dirty="0">
                          <a:effectLst/>
                        </a:rPr>
                        <a:t>Circuito </a:t>
                      </a:r>
                      <a:r>
                        <a:rPr lang="es-ES" sz="1400" b="1" dirty="0">
                          <a:effectLst/>
                        </a:rPr>
                        <a:t>de</a:t>
                      </a:r>
                      <a:r>
                        <a:rPr lang="es-ES" sz="1400" b="1" spc="-215" dirty="0">
                          <a:effectLst/>
                        </a:rPr>
                        <a:t> </a:t>
                      </a:r>
                      <a:r>
                        <a:rPr lang="es-ES" sz="1400" b="1" dirty="0">
                          <a:effectLst/>
                        </a:rPr>
                        <a:t>Garzón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86055" marR="96520" indent="-7810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400" b="1" spc="-5" dirty="0">
                          <a:effectLst/>
                        </a:rPr>
                        <a:t>Circuito </a:t>
                      </a:r>
                      <a:r>
                        <a:rPr lang="es-ES" sz="1400" b="1" dirty="0">
                          <a:effectLst/>
                        </a:rPr>
                        <a:t>de</a:t>
                      </a:r>
                      <a:r>
                        <a:rPr lang="es-ES" sz="1400" b="1" spc="-215" dirty="0">
                          <a:effectLst/>
                        </a:rPr>
                        <a:t> </a:t>
                      </a:r>
                      <a:r>
                        <a:rPr lang="es-ES" sz="1400" b="1" dirty="0">
                          <a:effectLst/>
                        </a:rPr>
                        <a:t>La</a:t>
                      </a:r>
                      <a:r>
                        <a:rPr lang="es-ES" sz="1400" b="1" spc="-10" dirty="0">
                          <a:effectLst/>
                        </a:rPr>
                        <a:t> </a:t>
                      </a:r>
                      <a:r>
                        <a:rPr lang="es-ES" sz="1400" b="1" dirty="0">
                          <a:effectLst/>
                        </a:rPr>
                        <a:t>Plata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313">
                <a:tc>
                  <a:txBody>
                    <a:bodyPr/>
                    <a:lstStyle/>
                    <a:p>
                      <a:pPr marL="67945" algn="l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</a:t>
                      </a:r>
                      <a:r>
                        <a:rPr lang="es-ES" sz="1400" spc="-2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Administrativos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9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 </a:t>
                      </a:r>
                      <a:endParaRPr lang="es-CO" sz="1400" b="1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 </a:t>
                      </a:r>
                      <a:endParaRPr lang="es-CO" sz="1400" b="1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 </a:t>
                      </a:r>
                      <a:endParaRPr lang="es-CO" sz="1400" b="1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313">
                <a:tc>
                  <a:txBody>
                    <a:bodyPr/>
                    <a:lstStyle/>
                    <a:p>
                      <a:pPr marL="67945" algn="l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</a:t>
                      </a:r>
                      <a:r>
                        <a:rPr lang="es-ES" sz="1400" spc="-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Penales</a:t>
                      </a:r>
                      <a:r>
                        <a:rPr lang="es-ES" sz="1400" spc="-1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del</a:t>
                      </a:r>
                      <a:r>
                        <a:rPr lang="es-ES" sz="1400" spc="-1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Circuito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5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34671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2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53695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2</a:t>
                      </a:r>
                      <a:endParaRPr lang="es-CO" sz="1400" b="1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 </a:t>
                      </a:r>
                      <a:endParaRPr lang="es-CO" sz="1400" b="1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313">
                <a:tc>
                  <a:txBody>
                    <a:bodyPr/>
                    <a:lstStyle/>
                    <a:p>
                      <a:pPr marL="67945" algn="l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</a:t>
                      </a:r>
                      <a:r>
                        <a:rPr lang="es-ES" sz="1400" spc="-1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Penales</a:t>
                      </a:r>
                      <a:r>
                        <a:rPr lang="es-ES" sz="1400" spc="-1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del</a:t>
                      </a:r>
                      <a:r>
                        <a:rPr lang="es-ES" sz="1400" spc="-2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Circuito</a:t>
                      </a:r>
                      <a:r>
                        <a:rPr lang="es-ES" sz="1400" spc="-2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para</a:t>
                      </a:r>
                      <a:r>
                        <a:rPr lang="es-ES" sz="1400" spc="-2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Adolescentes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2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 </a:t>
                      </a:r>
                      <a:endParaRPr lang="es-CO" sz="1400" b="1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 </a:t>
                      </a:r>
                      <a:endParaRPr lang="es-CO" sz="1400" b="1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313">
                <a:tc>
                  <a:txBody>
                    <a:bodyPr/>
                    <a:lstStyle/>
                    <a:p>
                      <a:pPr marL="67945" algn="l">
                        <a:lnSpc>
                          <a:spcPts val="111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</a:t>
                      </a:r>
                      <a:r>
                        <a:rPr lang="es-ES" sz="1400" spc="-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Promiscuos</a:t>
                      </a:r>
                      <a:r>
                        <a:rPr lang="es-ES" sz="1400" spc="-1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del</a:t>
                      </a:r>
                      <a:r>
                        <a:rPr lang="es-ES" sz="1400" spc="-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Circuito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11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0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 </a:t>
                      </a:r>
                      <a:endParaRPr lang="es-CO" sz="1400" b="1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51790" algn="ctr">
                        <a:lnSpc>
                          <a:spcPts val="111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2</a:t>
                      </a:r>
                      <a:endParaRPr lang="es-CO" sz="1400" b="1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313">
                <a:tc>
                  <a:txBody>
                    <a:bodyPr/>
                    <a:lstStyle/>
                    <a:p>
                      <a:pPr marL="67945" algn="l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</a:t>
                      </a:r>
                      <a:r>
                        <a:rPr lang="es-ES" sz="1400" spc="-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Penales</a:t>
                      </a:r>
                      <a:r>
                        <a:rPr lang="es-ES" sz="1400" spc="-2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del</a:t>
                      </a:r>
                      <a:r>
                        <a:rPr lang="es-ES" sz="1400" spc="-1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Circuito</a:t>
                      </a:r>
                      <a:r>
                        <a:rPr lang="es-ES" sz="1400" spc="-1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Especializados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3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 </a:t>
                      </a:r>
                      <a:endParaRPr lang="es-CO" sz="1400" b="1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313">
                <a:tc>
                  <a:txBody>
                    <a:bodyPr/>
                    <a:lstStyle/>
                    <a:p>
                      <a:pPr marL="67945" algn="l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</a:t>
                      </a:r>
                      <a:r>
                        <a:rPr lang="es-ES" sz="1400" spc="-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de</a:t>
                      </a:r>
                      <a:r>
                        <a:rPr lang="es-ES" sz="1400" spc="-1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Ejecución</a:t>
                      </a:r>
                      <a:r>
                        <a:rPr lang="es-ES" sz="1400" spc="-2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de</a:t>
                      </a:r>
                      <a:r>
                        <a:rPr lang="es-ES" sz="1400" spc="-1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Penas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4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 </a:t>
                      </a:r>
                      <a:endParaRPr lang="es-CO" sz="1400" b="1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4017">
                <a:tc>
                  <a:txBody>
                    <a:bodyPr/>
                    <a:lstStyle/>
                    <a:p>
                      <a:pPr marL="67945" algn="l">
                        <a:lnSpc>
                          <a:spcPts val="11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</a:t>
                      </a:r>
                      <a:r>
                        <a:rPr lang="es-ES" sz="1400" spc="-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Penales</a:t>
                      </a:r>
                      <a:r>
                        <a:rPr lang="es-ES" sz="1400" spc="-1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del</a:t>
                      </a:r>
                      <a:r>
                        <a:rPr lang="es-ES" sz="1400" spc="-1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Circuito</a:t>
                      </a:r>
                      <a:r>
                        <a:rPr lang="es-ES" sz="1400" spc="-1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de</a:t>
                      </a:r>
                      <a:r>
                        <a:rPr lang="es-ES" sz="1400" spc="-1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Extinción</a:t>
                      </a:r>
                      <a:r>
                        <a:rPr lang="es-ES" sz="1400" spc="-2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de</a:t>
                      </a:r>
                      <a:r>
                        <a:rPr lang="es-ES" sz="1400" spc="-1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Dominio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1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1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 </a:t>
                      </a:r>
                      <a:endParaRPr lang="es-CO" sz="1400" b="1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 </a:t>
                      </a:r>
                      <a:endParaRPr lang="es-CO" sz="1400" b="1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8313">
                <a:tc>
                  <a:txBody>
                    <a:bodyPr/>
                    <a:lstStyle/>
                    <a:p>
                      <a:pPr marL="67945" algn="l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</a:t>
                      </a:r>
                      <a:r>
                        <a:rPr lang="es-ES" sz="1400" spc="-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Civiles</a:t>
                      </a:r>
                      <a:r>
                        <a:rPr lang="es-ES" sz="1400" spc="-2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del</a:t>
                      </a:r>
                      <a:r>
                        <a:rPr lang="es-ES" sz="1400" spc="-1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Circuito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5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34671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2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53695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2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8313">
                <a:tc>
                  <a:txBody>
                    <a:bodyPr/>
                    <a:lstStyle/>
                    <a:p>
                      <a:pPr marL="67945" algn="l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</a:t>
                      </a:r>
                      <a:r>
                        <a:rPr lang="es-ES" sz="1400" spc="-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de</a:t>
                      </a:r>
                      <a:r>
                        <a:rPr lang="es-ES" sz="1400" spc="-1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Familia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5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0040">
                <a:tc>
                  <a:txBody>
                    <a:bodyPr/>
                    <a:lstStyle/>
                    <a:p>
                      <a:pPr marL="67945" algn="l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</a:t>
                      </a:r>
                      <a:r>
                        <a:rPr lang="es-ES" sz="1400" spc="-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Promiscuos</a:t>
                      </a:r>
                      <a:r>
                        <a:rPr lang="es-ES" sz="1400" spc="-1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de</a:t>
                      </a:r>
                      <a:r>
                        <a:rPr lang="es-ES" sz="1400" spc="-1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Familia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0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34671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2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53695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2</a:t>
                      </a:r>
                      <a:endParaRPr lang="es-CO" sz="1400" b="1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5179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1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7818">
                <a:tc>
                  <a:txBody>
                    <a:bodyPr/>
                    <a:lstStyle/>
                    <a:p>
                      <a:pPr marL="67945" algn="l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</a:t>
                      </a:r>
                      <a:r>
                        <a:rPr lang="es-ES" sz="1400" spc="-2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Laborales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3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34671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1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53695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1</a:t>
                      </a:r>
                      <a:endParaRPr lang="es-CO" sz="1400" b="1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7818">
                <a:tc>
                  <a:txBody>
                    <a:bodyPr/>
                    <a:lstStyle/>
                    <a:p>
                      <a:pPr marL="67945" algn="l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</a:t>
                      </a:r>
                      <a:r>
                        <a:rPr lang="es-ES" sz="1400" spc="-1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Civiles</a:t>
                      </a:r>
                      <a:r>
                        <a:rPr lang="es-ES" sz="1400" spc="-2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Municipales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5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34671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3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53695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2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5179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1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4017">
                <a:tc>
                  <a:txBody>
                    <a:bodyPr/>
                    <a:lstStyle/>
                    <a:p>
                      <a:pPr marL="67945" algn="l">
                        <a:lnSpc>
                          <a:spcPts val="111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</a:t>
                      </a:r>
                      <a:r>
                        <a:rPr lang="es-ES" sz="1400" spc="-1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de</a:t>
                      </a:r>
                      <a:r>
                        <a:rPr lang="es-ES" sz="1400" spc="-1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Pequeñas</a:t>
                      </a:r>
                      <a:r>
                        <a:rPr lang="es-ES" sz="1400" spc="-2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Causas</a:t>
                      </a:r>
                      <a:r>
                        <a:rPr lang="es-ES" sz="1400" spc="-2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y Competencia</a:t>
                      </a:r>
                      <a:r>
                        <a:rPr lang="es-ES" sz="1400" spc="-1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Múltiples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11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7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2420">
                <a:tc>
                  <a:txBody>
                    <a:bodyPr/>
                    <a:lstStyle/>
                    <a:p>
                      <a:pPr marL="67945" algn="l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 de</a:t>
                      </a:r>
                      <a:r>
                        <a:rPr lang="es-ES" sz="1400" spc="-1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Pequeñas</a:t>
                      </a:r>
                      <a:r>
                        <a:rPr lang="es-ES" sz="1400" spc="-1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Causas</a:t>
                      </a:r>
                      <a:r>
                        <a:rPr lang="es-ES" sz="1400" spc="-1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Laborales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1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 </a:t>
                      </a:r>
                      <a:endParaRPr lang="es-CO" sz="1400" b="1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5527">
                <a:tc>
                  <a:txBody>
                    <a:bodyPr/>
                    <a:lstStyle/>
                    <a:p>
                      <a:pPr marL="67945" algn="l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</a:t>
                      </a:r>
                      <a:r>
                        <a:rPr lang="es-ES" sz="1400" spc="-1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Penales</a:t>
                      </a:r>
                      <a:r>
                        <a:rPr lang="es-ES" sz="1400" spc="-2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Municipales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09880" marR="30353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11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34671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>
                          <a:effectLst/>
                        </a:rPr>
                        <a:t>3</a:t>
                      </a:r>
                      <a:endParaRPr lang="es-CO" sz="1400" b="1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53695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2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5179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2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2517">
                <a:tc>
                  <a:txBody>
                    <a:bodyPr/>
                    <a:lstStyle/>
                    <a:p>
                      <a:pPr marL="67945" algn="l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</a:t>
                      </a:r>
                      <a:r>
                        <a:rPr lang="es-ES" sz="1400" spc="-1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Penales</a:t>
                      </a:r>
                      <a:r>
                        <a:rPr lang="es-ES" sz="1400" spc="-2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Municipales</a:t>
                      </a:r>
                      <a:r>
                        <a:rPr lang="es-ES" sz="1400" spc="-1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para</a:t>
                      </a:r>
                      <a:r>
                        <a:rPr lang="es-ES" sz="1400" spc="-2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Adolescentes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2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 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8902">
                <a:tc>
                  <a:txBody>
                    <a:bodyPr/>
                    <a:lstStyle/>
                    <a:p>
                      <a:pPr marL="67945" algn="l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Jueces</a:t>
                      </a:r>
                      <a:r>
                        <a:rPr lang="es-ES" sz="1400" spc="-5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Promiscuos</a:t>
                      </a:r>
                      <a:r>
                        <a:rPr lang="es-ES" sz="1400" spc="-20" dirty="0">
                          <a:effectLst/>
                        </a:rPr>
                        <a:t> </a:t>
                      </a:r>
                      <a:r>
                        <a:rPr lang="es-ES" sz="1400" dirty="0">
                          <a:effectLst/>
                        </a:rPr>
                        <a:t>Municipales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09880" marR="30353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17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34671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8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53695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8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5179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</a:rPr>
                        <a:t>4</a:t>
                      </a:r>
                      <a:endParaRPr lang="es-CO" sz="1400" b="1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62123">
                <a:tc>
                  <a:txBody>
                    <a:bodyPr/>
                    <a:lstStyle/>
                    <a:p>
                      <a:pPr marL="67945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Total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09880" marR="30353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80</a:t>
                      </a:r>
                      <a:endParaRPr lang="es-CO" sz="140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313055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21</a:t>
                      </a:r>
                      <a:endParaRPr lang="es-CO" sz="140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2004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19</a:t>
                      </a:r>
                      <a:endParaRPr lang="es-CO" sz="140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20040" algn="ctr">
                        <a:lnSpc>
                          <a:spcPts val="11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10</a:t>
                      </a:r>
                      <a:endParaRPr lang="es-CO" sz="14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83966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4C958CAD-A79E-4CB7-A524-522C2966B090}"/>
              </a:ext>
            </a:extLst>
          </p:cNvPr>
          <p:cNvCxnSpPr>
            <a:cxnSpLocks/>
          </p:cNvCxnSpPr>
          <p:nvPr/>
        </p:nvCxnSpPr>
        <p:spPr>
          <a:xfrm>
            <a:off x="6179128" y="1381991"/>
            <a:ext cx="0" cy="70658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056545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AE6F200B-7E01-43CC-A976-54949AC7F644}"/>
              </a:ext>
            </a:extLst>
          </p:cNvPr>
          <p:cNvCxnSpPr/>
          <p:nvPr/>
        </p:nvCxnSpPr>
        <p:spPr>
          <a:xfrm flipH="1">
            <a:off x="7108371" y="1807029"/>
            <a:ext cx="495300" cy="17961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971902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>
            <a:extLst>
              <a:ext uri="{FF2B5EF4-FFF2-40B4-BE49-F238E27FC236}">
                <a16:creationId xmlns:a16="http://schemas.microsoft.com/office/drawing/2014/main" id="{A9855E65-6A41-4C12-8582-5B284FA2D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420" y="1189702"/>
            <a:ext cx="7302008" cy="5240595"/>
          </a:xfrm>
          <a:prstGeom prst="rect">
            <a:avLst/>
          </a:prstGeom>
        </p:spPr>
      </p:pic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7809BF74-52FB-44DA-AABB-F3639DC34FE2}"/>
              </a:ext>
            </a:extLst>
          </p:cNvPr>
          <p:cNvCxnSpPr/>
          <p:nvPr/>
        </p:nvCxnSpPr>
        <p:spPr>
          <a:xfrm flipH="1">
            <a:off x="7924800" y="3385457"/>
            <a:ext cx="58238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3274553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THUMBNAIL_REFRESH" val="1"/>
  <p:tag name="ARTICULATE_SLIDE_COUNT" val="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1172</Words>
  <Application>Microsoft Office PowerPoint</Application>
  <PresentationFormat>Panorámica</PresentationFormat>
  <Paragraphs>270</Paragraphs>
  <Slides>36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Estadísticas por COVID-19  Distrito Judicial de Neiva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Diana Patricia Rojas Parrasi</cp:lastModifiedBy>
  <cp:revision>53</cp:revision>
  <dcterms:created xsi:type="dcterms:W3CDTF">2020-05-11T15:09:23Z</dcterms:created>
  <dcterms:modified xsi:type="dcterms:W3CDTF">2021-04-06T22:48:24Z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2A6B3DC6-BA34-44FE-8F7D-BD325F798220</vt:lpwstr>
  </property>
  <property fmtid="{D5CDD505-2E9C-101B-9397-08002B2CF9AE}" pid="3" name="ArticulatePath">
    <vt:lpwstr>Presentación1</vt:lpwstr>
  </property>
</Properties>
</file>