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2" r:id="rId2"/>
    <p:sldId id="313" r:id="rId3"/>
    <p:sldId id="314" r:id="rId4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5501" autoAdjust="0"/>
  </p:normalViewPr>
  <p:slideViewPr>
    <p:cSldViewPr showGuides="1">
      <p:cViewPr varScale="1">
        <p:scale>
          <a:sx n="70" d="100"/>
          <a:sy n="70" d="100"/>
        </p:scale>
        <p:origin x="84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20/04/2020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20/04/2020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3981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2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39805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3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41692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20/04/2020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20/04/2020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20/04/2020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20/04/2020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20/04/2020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20/04/2020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20/04/2020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20/04/2020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20/04/2020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20/04/2020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20/04/2020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20/04/2020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408" y="1556792"/>
            <a:ext cx="10814992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082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11424" y="1340767"/>
            <a:ext cx="10670976" cy="4905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590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99456" y="1485899"/>
            <a:ext cx="9433048" cy="4760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0970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19342</TotalTime>
  <Words>51</Words>
  <Application>Microsoft Office PowerPoint</Application>
  <PresentationFormat>Panorámica</PresentationFormat>
  <Paragraphs>15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1018</cp:revision>
  <cp:lastPrinted>2018-02-15T17:24:08Z</cp:lastPrinted>
  <dcterms:created xsi:type="dcterms:W3CDTF">2009-10-05T00:52:03Z</dcterms:created>
  <dcterms:modified xsi:type="dcterms:W3CDTF">2020-04-20T13:20:58Z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