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08C97F-1797-4A5F-A150-1932CB77D8A1}" v="1" dt="2022-11-11T16:44:11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ctor Enrique Peña Salgado" userId="b572aaf8-207d-4b75-8b6a-7d7d123661e0" providerId="ADAL" clId="{9808C97F-1797-4A5F-A150-1932CB77D8A1}"/>
    <pc:docChg chg="custSel modSld">
      <pc:chgData name="Hector Enrique Peña Salgado" userId="b572aaf8-207d-4b75-8b6a-7d7d123661e0" providerId="ADAL" clId="{9808C97F-1797-4A5F-A150-1932CB77D8A1}" dt="2022-11-11T16:47:33.635" v="129" actId="1035"/>
      <pc:docMkLst>
        <pc:docMk/>
      </pc:docMkLst>
      <pc:sldChg chg="modSp mod">
        <pc:chgData name="Hector Enrique Peña Salgado" userId="b572aaf8-207d-4b75-8b6a-7d7d123661e0" providerId="ADAL" clId="{9808C97F-1797-4A5F-A150-1932CB77D8A1}" dt="2022-11-11T16:47:33.635" v="129" actId="1035"/>
        <pc:sldMkLst>
          <pc:docMk/>
          <pc:sldMk cId="3992608706" sldId="256"/>
        </pc:sldMkLst>
        <pc:spChg chg="mod">
          <ac:chgData name="Hector Enrique Peña Salgado" userId="b572aaf8-207d-4b75-8b6a-7d7d123661e0" providerId="ADAL" clId="{9808C97F-1797-4A5F-A150-1932CB77D8A1}" dt="2022-11-11T16:47:29.490" v="117" actId="1035"/>
          <ac:spMkLst>
            <pc:docMk/>
            <pc:sldMk cId="3992608706" sldId="256"/>
            <ac:spMk id="44" creationId="{057EDCC1-3838-B3D9-FF15-119EFB4B4A46}"/>
          </ac:spMkLst>
        </pc:spChg>
        <pc:spChg chg="mod">
          <ac:chgData name="Hector Enrique Peña Salgado" userId="b572aaf8-207d-4b75-8b6a-7d7d123661e0" providerId="ADAL" clId="{9808C97F-1797-4A5F-A150-1932CB77D8A1}" dt="2022-11-11T16:47:33.635" v="129" actId="1035"/>
          <ac:spMkLst>
            <pc:docMk/>
            <pc:sldMk cId="3992608706" sldId="256"/>
            <ac:spMk id="45" creationId="{3D2413D8-C323-5741-1AF1-70A868DE01F7}"/>
          </ac:spMkLst>
        </pc:spChg>
      </pc:sldChg>
      <pc:sldChg chg="modSp mod">
        <pc:chgData name="Hector Enrique Peña Salgado" userId="b572aaf8-207d-4b75-8b6a-7d7d123661e0" providerId="ADAL" clId="{9808C97F-1797-4A5F-A150-1932CB77D8A1}" dt="2022-11-11T16:44:11.303" v="2" actId="20577"/>
        <pc:sldMkLst>
          <pc:docMk/>
          <pc:sldMk cId="832940265" sldId="260"/>
        </pc:sldMkLst>
        <pc:spChg chg="mod">
          <ac:chgData name="Hector Enrique Peña Salgado" userId="b572aaf8-207d-4b75-8b6a-7d7d123661e0" providerId="ADAL" clId="{9808C97F-1797-4A5F-A150-1932CB77D8A1}" dt="2022-11-11T16:44:11.303" v="2" actId="20577"/>
          <ac:spMkLst>
            <pc:docMk/>
            <pc:sldMk cId="832940265" sldId="260"/>
            <ac:spMk id="45" creationId="{3D2413D8-C323-5741-1AF1-70A868DE01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933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114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8475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1637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847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2765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3924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0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876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897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733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44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101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985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769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91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1C836-BE34-4DE4-9014-932949E91C37}" type="datetimeFigureOut">
              <a:rPr lang="es-CO" smtClean="0"/>
              <a:t>11/11/2022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F4608B-455A-4B5E-8116-827F97BD6F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680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alendly.com/agendajuecesdepaz/casa-de-justicia-campoverde-sede-4" TargetMode="External"/><Relationship Id="rId3" Type="http://schemas.openxmlformats.org/officeDocument/2006/relationships/image" Target="../media/image2.jfif"/><Relationship Id="rId7" Type="http://schemas.openxmlformats.org/officeDocument/2006/relationships/hyperlink" Target="https://calendly.com/agendajuecesdepaz/casa-de-justicia-campoverde-sede-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lendly.com/agendajuecesdepaz/casa-de-justicia-campoverde-sede-2" TargetMode="External"/><Relationship Id="rId5" Type="http://schemas.openxmlformats.org/officeDocument/2006/relationships/hyperlink" Target="https://calendly.com/agendajuecesdepaz/casa-de-justicia-campoverde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alendly.com/agendajuecesdepaz/casa-de-justicia-bosa-sede4-" TargetMode="External"/><Relationship Id="rId3" Type="http://schemas.openxmlformats.org/officeDocument/2006/relationships/image" Target="../media/image2.jfif"/><Relationship Id="rId7" Type="http://schemas.openxmlformats.org/officeDocument/2006/relationships/hyperlink" Target="https://calendly.com/agendajuecesdepaz/casa-de-justicia-bosa-sede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lendly.com/agendajuecesdepaz/casa-de-justicia-bosa-sede2" TargetMode="External"/><Relationship Id="rId5" Type="http://schemas.openxmlformats.org/officeDocument/2006/relationships/hyperlink" Target="https://calendly.com/agendajuecesdepaz/casa-de-justicia-bosa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7" Type="http://schemas.openxmlformats.org/officeDocument/2006/relationships/hyperlink" Target="https://calendly.com/agendajuecesdepaz/casa-de-justicia-usme-sede-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lendly.com/agendajuecesdepaz/casa-de-justicia-usme-sede2" TargetMode="External"/><Relationship Id="rId5" Type="http://schemas.openxmlformats.org/officeDocument/2006/relationships/hyperlink" Target="https://calendly.com/agendajuecesdepaz/casa-de-justicia-usme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alendly.com/agendajuecesdepaz/casa-de-justicia-kennedy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4AD1C12-9752-10F9-6ADB-7C63EA99F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166" y="-1"/>
            <a:ext cx="1962248" cy="1045029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44BF0B3-EA93-439D-8C1F-6E21751B0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3" y="0"/>
            <a:ext cx="2673531" cy="855260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212A2B82-A5BA-FC9E-6A79-CC6D58983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22" y="4974903"/>
            <a:ext cx="3092678" cy="1883097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057EDCC1-3838-B3D9-FF15-119EFB4B4A46}"/>
              </a:ext>
            </a:extLst>
          </p:cNvPr>
          <p:cNvSpPr txBox="1"/>
          <p:nvPr/>
        </p:nvSpPr>
        <p:spPr>
          <a:xfrm>
            <a:off x="924673" y="1053733"/>
            <a:ext cx="827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70C0"/>
                </a:solidFill>
              </a:rPr>
              <a:t>I – JORNADA DE CONCILIACIÓN EN CASAS DE JUSTICIA</a:t>
            </a:r>
            <a:endParaRPr lang="es-CO" sz="2400" b="1" u="sng" dirty="0">
              <a:solidFill>
                <a:srgbClr val="0070C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D2413D8-C323-5741-1AF1-70A868DE01F7}"/>
              </a:ext>
            </a:extLst>
          </p:cNvPr>
          <p:cNvSpPr txBox="1"/>
          <p:nvPr/>
        </p:nvSpPr>
        <p:spPr>
          <a:xfrm>
            <a:off x="784553" y="1564921"/>
            <a:ext cx="855181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El Distrito ha dispuesto de algunas casas de justicia para la atención por parte de los jueces de paz y reconsideración de Bogotá</a:t>
            </a:r>
          </a:p>
          <a:p>
            <a:endParaRPr lang="es-MX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Fecha: Sábado 19 de noviembre de 2022</a:t>
            </a:r>
          </a:p>
          <a:p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Horario: 8:00 a.m. - 12:00 m</a:t>
            </a:r>
          </a:p>
          <a:p>
            <a:endParaRPr lang="es-MX" b="1" u="sng" dirty="0">
              <a:solidFill>
                <a:srgbClr val="00B050"/>
              </a:solidFill>
            </a:endParaRPr>
          </a:p>
          <a:p>
            <a:pPr algn="ctr"/>
            <a:r>
              <a:rPr lang="es-MX" sz="2400" b="1" u="sng" dirty="0">
                <a:solidFill>
                  <a:srgbClr val="0070C0"/>
                </a:solidFill>
              </a:rPr>
              <a:t>REQUISITOS Y CONDICIONES: </a:t>
            </a:r>
          </a:p>
          <a:p>
            <a:endParaRPr lang="es-MX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Separa el sitio de atención en el horario que más te convenga en el link dispuesto para casa de justicia</a:t>
            </a:r>
            <a:r>
              <a:rPr lang="es-MX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</a:rPr>
              <a:t> - ANTES DEL JUEVES 17 DE NOVIEMBRE – 5:00 p.m.</a:t>
            </a:r>
          </a:p>
          <a:p>
            <a:pPr marL="342900" indent="-342900">
              <a:buAutoNum type="arabicPeriod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Diligencia los campos de nombre del juez de paz y correo electrónico</a:t>
            </a:r>
          </a:p>
          <a:p>
            <a:pPr marL="342900" indent="-342900">
              <a:buAutoNum type="arabicPeriod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Informa el nombre de las personas convocadas</a:t>
            </a:r>
          </a:p>
          <a:p>
            <a:pPr marL="342900" indent="-342900">
              <a:buAutoNum type="arabicPeriod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Llegará una confirmación a tu correo electrónico</a:t>
            </a:r>
          </a:p>
          <a:p>
            <a:pPr marL="342900" indent="-342900">
              <a:buAutoNum type="arabicPeriod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Asiste a la casa de justicia únicamente con las personas convocadas en el horario agendado</a:t>
            </a:r>
          </a:p>
          <a:p>
            <a:pPr marL="342900" indent="-342900">
              <a:buAutoNum type="arabicPeriod"/>
            </a:pPr>
            <a:r>
              <a:rPr lang="es-MX" b="1" u="sng" dirty="0">
                <a:solidFill>
                  <a:schemeClr val="accent2">
                    <a:lumMod val="75000"/>
                  </a:schemeClr>
                </a:solidFill>
              </a:rPr>
              <a:t>Los cupos son limitados</a:t>
            </a: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, pues dependemos de la capacidad de cada casa de justicia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260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4AD1C12-9752-10F9-6ADB-7C63EA99F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166" y="-1"/>
            <a:ext cx="1962248" cy="1045029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44BF0B3-EA93-439D-8C1F-6E21751B0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3" y="0"/>
            <a:ext cx="2673531" cy="855260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212A2B82-A5BA-FC9E-6A79-CC6D58983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22" y="4974903"/>
            <a:ext cx="3092678" cy="1883097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057EDCC1-3838-B3D9-FF15-119EFB4B4A46}"/>
              </a:ext>
            </a:extLst>
          </p:cNvPr>
          <p:cNvSpPr txBox="1"/>
          <p:nvPr/>
        </p:nvSpPr>
        <p:spPr>
          <a:xfrm>
            <a:off x="924673" y="1114696"/>
            <a:ext cx="827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B050"/>
                </a:solidFill>
              </a:rPr>
              <a:t>I – JORNADA DE CONCILIACIÓN EN CASAS DE JUSTICIA</a:t>
            </a:r>
            <a:endParaRPr lang="es-CO" sz="2400" b="1" u="sng" dirty="0">
              <a:solidFill>
                <a:srgbClr val="00B05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D2413D8-C323-5741-1AF1-70A868DE01F7}"/>
              </a:ext>
            </a:extLst>
          </p:cNvPr>
          <p:cNvSpPr txBox="1"/>
          <p:nvPr/>
        </p:nvSpPr>
        <p:spPr>
          <a:xfrm>
            <a:off x="644433" y="1772677"/>
            <a:ext cx="855181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70C0"/>
                </a:solidFill>
              </a:rPr>
              <a:t>C.J – LOCALIDAD BOSA – SEDE CAMPO VERDE </a:t>
            </a:r>
          </a:p>
          <a:p>
            <a:endParaRPr lang="es-MX" b="1" dirty="0">
              <a:solidFill>
                <a:srgbClr val="0070C0"/>
              </a:solidFill>
            </a:endParaRPr>
          </a:p>
          <a:p>
            <a:r>
              <a:rPr lang="es-MX" b="1" dirty="0">
                <a:solidFill>
                  <a:srgbClr val="0070C0"/>
                </a:solidFill>
              </a:rPr>
              <a:t>Dirección: </a:t>
            </a:r>
            <a:r>
              <a:rPr lang="es-CO" b="1" dirty="0">
                <a:solidFill>
                  <a:srgbClr val="0070C0"/>
                </a:solidFill>
              </a:rPr>
              <a:t>Calle 85 Sur # 94-35 – clic en el link y agenda tu espacio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1: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https://calendly.com/agendajuecesdepaz/casa-de-justicia-campoverde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MX" sz="1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MX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2: 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  <a:hlinkClick r:id="rId6"/>
              </a:rPr>
              <a:t>https://calendly.com/agendajuecesdepaz/casa-de-justicia-campoverde-sede-2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3: 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  <a:hlinkClick r:id="rId7"/>
              </a:rPr>
              <a:t>https://calendly.com/agendajuecesdepaz/casa-de-justicia-campoverde-sede-3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4: 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  <a:hlinkClick r:id="rId8"/>
              </a:rPr>
              <a:t>https://calendly.com/agendajuecesdepaz/casa-de-justicia-campoverde-sede-4</a:t>
            </a:r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MX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64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4AD1C12-9752-10F9-6ADB-7C63EA99F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166" y="-1"/>
            <a:ext cx="1962248" cy="1045029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44BF0B3-EA93-439D-8C1F-6E21751B0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3" y="0"/>
            <a:ext cx="2673531" cy="855260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212A2B82-A5BA-FC9E-6A79-CC6D58983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22" y="4974903"/>
            <a:ext cx="3092678" cy="1883097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057EDCC1-3838-B3D9-FF15-119EFB4B4A46}"/>
              </a:ext>
            </a:extLst>
          </p:cNvPr>
          <p:cNvSpPr txBox="1"/>
          <p:nvPr/>
        </p:nvSpPr>
        <p:spPr>
          <a:xfrm>
            <a:off x="924673" y="1114696"/>
            <a:ext cx="827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B050"/>
                </a:solidFill>
              </a:rPr>
              <a:t>I – JORNADA DE CONCILIACIÓN EN CASAS DE JUSTICIA</a:t>
            </a:r>
            <a:endParaRPr lang="es-CO" sz="2400" b="1" u="sng" dirty="0">
              <a:solidFill>
                <a:srgbClr val="00B05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D2413D8-C323-5741-1AF1-70A868DE01F7}"/>
              </a:ext>
            </a:extLst>
          </p:cNvPr>
          <p:cNvSpPr txBox="1"/>
          <p:nvPr/>
        </p:nvSpPr>
        <p:spPr>
          <a:xfrm>
            <a:off x="644433" y="1772677"/>
            <a:ext cx="855181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70C0"/>
                </a:solidFill>
              </a:rPr>
              <a:t>C.J – LOCALIDAD BOSA – SEDE CENTRO</a:t>
            </a:r>
          </a:p>
          <a:p>
            <a:endParaRPr lang="es-MX" b="1" dirty="0">
              <a:solidFill>
                <a:srgbClr val="0070C0"/>
              </a:solidFill>
            </a:endParaRPr>
          </a:p>
          <a:p>
            <a:r>
              <a:rPr lang="es-MX" b="1" dirty="0">
                <a:solidFill>
                  <a:srgbClr val="0070C0"/>
                </a:solidFill>
              </a:rPr>
              <a:t>Dirección: </a:t>
            </a:r>
            <a:r>
              <a:rPr lang="fr-FR" b="1" dirty="0">
                <a:solidFill>
                  <a:srgbClr val="0070C0"/>
                </a:solidFill>
              </a:rPr>
              <a:t>Carrera 81d # 59a - 59 sur </a:t>
            </a:r>
            <a:r>
              <a:rPr lang="es-CO" b="1" dirty="0">
                <a:solidFill>
                  <a:srgbClr val="0070C0"/>
                </a:solidFill>
              </a:rPr>
              <a:t>– clic en el link y agenda tu espacio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1: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https://calendly.com/agendajuecesdepaz/casa-de-justicia-bosa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MX" sz="1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MX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2: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6"/>
              </a:rPr>
              <a:t>https://calendly.com/agendajuecesdepaz/casa-de-justicia-bosa-sede2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3: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7"/>
              </a:rPr>
              <a:t>https://calendly.com/agendajuecesdepaz/casa-de-justicia-bosa-sede3</a:t>
            </a:r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4: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8"/>
              </a:rPr>
              <a:t>https://calendly.com/agendajuecesdepaz/casa-de-justicia-bosa-sede4-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761039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4AD1C12-9752-10F9-6ADB-7C63EA99F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166" y="-1"/>
            <a:ext cx="1962248" cy="1045029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44BF0B3-EA93-439D-8C1F-6E21751B0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3" y="0"/>
            <a:ext cx="2673531" cy="855260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212A2B82-A5BA-FC9E-6A79-CC6D58983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22" y="4974903"/>
            <a:ext cx="3092678" cy="1883097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057EDCC1-3838-B3D9-FF15-119EFB4B4A46}"/>
              </a:ext>
            </a:extLst>
          </p:cNvPr>
          <p:cNvSpPr txBox="1"/>
          <p:nvPr/>
        </p:nvSpPr>
        <p:spPr>
          <a:xfrm>
            <a:off x="924673" y="1114696"/>
            <a:ext cx="827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B050"/>
                </a:solidFill>
              </a:rPr>
              <a:t>I – JORNADA DE CONCILIACIÓN EN CASAS DE JUSTICIA</a:t>
            </a:r>
            <a:endParaRPr lang="es-CO" sz="2400" b="1" u="sng" dirty="0">
              <a:solidFill>
                <a:srgbClr val="00B05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D2413D8-C323-5741-1AF1-70A868DE01F7}"/>
              </a:ext>
            </a:extLst>
          </p:cNvPr>
          <p:cNvSpPr txBox="1"/>
          <p:nvPr/>
        </p:nvSpPr>
        <p:spPr>
          <a:xfrm>
            <a:off x="924673" y="1798304"/>
            <a:ext cx="855181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70C0"/>
                </a:solidFill>
              </a:rPr>
              <a:t>C.J – LOCALIDAD USME</a:t>
            </a:r>
          </a:p>
          <a:p>
            <a:endParaRPr lang="es-MX" b="1" dirty="0">
              <a:solidFill>
                <a:srgbClr val="0070C0"/>
              </a:solidFill>
            </a:endParaRPr>
          </a:p>
          <a:p>
            <a:r>
              <a:rPr lang="es-MX" b="1" dirty="0">
                <a:solidFill>
                  <a:srgbClr val="0070C0"/>
                </a:solidFill>
              </a:rPr>
              <a:t>Dirección: Calle 137c sur # 13 51 </a:t>
            </a:r>
            <a:r>
              <a:rPr lang="es-CO" b="1" dirty="0">
                <a:solidFill>
                  <a:srgbClr val="0070C0"/>
                </a:solidFill>
              </a:rPr>
              <a:t>– clic en el link y agenda tu espacio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1: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https://calendly.com/agendajuecesdepaz/casa-de-justicia-usme</a:t>
            </a:r>
            <a:endParaRPr lang="es-CO" sz="1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MX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2: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6"/>
              </a:rPr>
              <a:t>https://calendly.com/agendajuecesdepaz/casa-de-justicia-usme-sede2</a:t>
            </a:r>
            <a:endParaRPr lang="es-CO" sz="1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3: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7"/>
              </a:rPr>
              <a:t>https://calendly.com/agendajuecesdepaz/casa-de-justicia-usme-sede-3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40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4AD1C12-9752-10F9-6ADB-7C63EA99F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166" y="-1"/>
            <a:ext cx="1962248" cy="1045029"/>
          </a:xfrm>
          <a:prstGeom prst="rect">
            <a:avLst/>
          </a:prstGeom>
        </p:spPr>
      </p:pic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44BF0B3-EA93-439D-8C1F-6E21751B0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3" y="0"/>
            <a:ext cx="2673531" cy="855260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212A2B82-A5BA-FC9E-6A79-CC6D58983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322" y="4974903"/>
            <a:ext cx="3092678" cy="1883097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057EDCC1-3838-B3D9-FF15-119EFB4B4A46}"/>
              </a:ext>
            </a:extLst>
          </p:cNvPr>
          <p:cNvSpPr txBox="1"/>
          <p:nvPr/>
        </p:nvSpPr>
        <p:spPr>
          <a:xfrm>
            <a:off x="924673" y="1114696"/>
            <a:ext cx="827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B050"/>
                </a:solidFill>
              </a:rPr>
              <a:t>I – JORNADA DE CONCILIACIÓN EN CASAS DE JUSTICIA</a:t>
            </a:r>
            <a:endParaRPr lang="es-CO" sz="2400" b="1" u="sng" dirty="0">
              <a:solidFill>
                <a:srgbClr val="00B05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D2413D8-C323-5741-1AF1-70A868DE01F7}"/>
              </a:ext>
            </a:extLst>
          </p:cNvPr>
          <p:cNvSpPr txBox="1"/>
          <p:nvPr/>
        </p:nvSpPr>
        <p:spPr>
          <a:xfrm>
            <a:off x="924673" y="1798304"/>
            <a:ext cx="855181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>
                <a:solidFill>
                  <a:srgbClr val="0070C0"/>
                </a:solidFill>
              </a:rPr>
              <a:t>C.J – LOCALIDAD KENNEDY</a:t>
            </a:r>
          </a:p>
          <a:p>
            <a:endParaRPr lang="es-MX" b="1" dirty="0">
              <a:solidFill>
                <a:srgbClr val="0070C0"/>
              </a:solidFill>
            </a:endParaRPr>
          </a:p>
          <a:p>
            <a:r>
              <a:rPr lang="es-MX" b="1" dirty="0">
                <a:solidFill>
                  <a:srgbClr val="0070C0"/>
                </a:solidFill>
              </a:rPr>
              <a:t>Dirección: Av. Boyacá carrera 72 #37-57 sur </a:t>
            </a:r>
          </a:p>
          <a:p>
            <a:r>
              <a:rPr lang="es-CO" b="1" dirty="0">
                <a:solidFill>
                  <a:srgbClr val="0070C0"/>
                </a:solidFill>
              </a:rPr>
              <a:t>clic en el link y agenda tu espacio</a:t>
            </a:r>
          </a:p>
          <a:p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Punto de Atención 1: 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https://calendly.com/agendajuecesdepaz/casa-de-justicia-kennedy</a:t>
            </a:r>
            <a:r>
              <a:rPr lang="es-CO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CO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402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447</Words>
  <Application>Microsoft Office PowerPoint</Application>
  <PresentationFormat>Panorámica</PresentationFormat>
  <Paragraphs>55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Ronald Fabian Villalba Mayorga</dc:creator>
  <cp:lastModifiedBy>Ronald Fabian Villalba Mayorga</cp:lastModifiedBy>
  <cp:revision>1</cp:revision>
  <dcterms:created xsi:type="dcterms:W3CDTF">2022-11-11T15:37:20Z</dcterms:created>
  <dcterms:modified xsi:type="dcterms:W3CDTF">2022-11-11T16:47:37Z</dcterms:modified>
</cp:coreProperties>
</file>