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31"/>
  </p:notesMasterIdLst>
  <p:sldIdLst>
    <p:sldId id="415" r:id="rId5"/>
    <p:sldId id="406" r:id="rId6"/>
    <p:sldId id="416" r:id="rId7"/>
    <p:sldId id="417" r:id="rId8"/>
    <p:sldId id="420" r:id="rId9"/>
    <p:sldId id="421" r:id="rId10"/>
    <p:sldId id="422" r:id="rId11"/>
    <p:sldId id="425" r:id="rId12"/>
    <p:sldId id="429" r:id="rId13"/>
    <p:sldId id="439" r:id="rId14"/>
    <p:sldId id="427" r:id="rId15"/>
    <p:sldId id="430" r:id="rId16"/>
    <p:sldId id="441" r:id="rId17"/>
    <p:sldId id="442" r:id="rId18"/>
    <p:sldId id="444" r:id="rId19"/>
    <p:sldId id="445" r:id="rId20"/>
    <p:sldId id="440" r:id="rId21"/>
    <p:sldId id="446" r:id="rId22"/>
    <p:sldId id="431" r:id="rId23"/>
    <p:sldId id="432" r:id="rId24"/>
    <p:sldId id="438" r:id="rId25"/>
    <p:sldId id="433" r:id="rId26"/>
    <p:sldId id="434" r:id="rId27"/>
    <p:sldId id="436" r:id="rId28"/>
    <p:sldId id="437" r:id="rId29"/>
    <p:sldId id="435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WES. Espinosa Santamaria" initials="WWES" lastIdx="2" clrIdx="0">
    <p:extLst>
      <p:ext uri="{19B8F6BF-5375-455C-9EA6-DF929625EA0E}">
        <p15:presenceInfo xmlns:p15="http://schemas.microsoft.com/office/powerpoint/2012/main" userId="S-1-5-21-2255506183-343154469-1802859287-14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7EFE15-322C-49E9-9259-166262E47405}" v="5" dt="2022-06-28T16:55:22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1651" autoAdjust="0"/>
  </p:normalViewPr>
  <p:slideViewPr>
    <p:cSldViewPr>
      <p:cViewPr varScale="1">
        <p:scale>
          <a:sx n="62" d="100"/>
          <a:sy n="62" d="100"/>
        </p:scale>
        <p:origin x="15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5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ctor Enrique Peña Salgado" userId="b572aaf8-207d-4b75-8b6a-7d7d123661e0" providerId="ADAL" clId="{AC7EFE15-322C-49E9-9259-166262E47405}"/>
    <pc:docChg chg="undo custSel addSld delSld modSld sldOrd">
      <pc:chgData name="Hector Enrique Peña Salgado" userId="b572aaf8-207d-4b75-8b6a-7d7d123661e0" providerId="ADAL" clId="{AC7EFE15-322C-49E9-9259-166262E47405}" dt="2022-06-28T17:18:11.991" v="1650" actId="20577"/>
      <pc:docMkLst>
        <pc:docMk/>
      </pc:docMkLst>
      <pc:sldChg chg="modSp mod">
        <pc:chgData name="Hector Enrique Peña Salgado" userId="b572aaf8-207d-4b75-8b6a-7d7d123661e0" providerId="ADAL" clId="{AC7EFE15-322C-49E9-9259-166262E47405}" dt="2022-06-28T16:16:40.708" v="400" actId="1076"/>
        <pc:sldMkLst>
          <pc:docMk/>
          <pc:sldMk cId="1262823585" sldId="417"/>
        </pc:sldMkLst>
        <pc:spChg chg="mod">
          <ac:chgData name="Hector Enrique Peña Salgado" userId="b572aaf8-207d-4b75-8b6a-7d7d123661e0" providerId="ADAL" clId="{AC7EFE15-322C-49E9-9259-166262E47405}" dt="2022-06-28T16:16:40.708" v="400" actId="1076"/>
          <ac:spMkLst>
            <pc:docMk/>
            <pc:sldMk cId="1262823585" sldId="417"/>
            <ac:spMk id="2" creationId="{32A29A0F-A3E9-4449-8C11-A98AAD014066}"/>
          </ac:spMkLst>
        </pc:spChg>
        <pc:spChg chg="mod">
          <ac:chgData name="Hector Enrique Peña Salgado" userId="b572aaf8-207d-4b75-8b6a-7d7d123661e0" providerId="ADAL" clId="{AC7EFE15-322C-49E9-9259-166262E47405}" dt="2022-06-28T16:11:54.448" v="389" actId="1076"/>
          <ac:spMkLst>
            <pc:docMk/>
            <pc:sldMk cId="1262823585" sldId="417"/>
            <ac:spMk id="16" creationId="{78CC2894-073D-4011-842D-3A2F935B65AB}"/>
          </ac:spMkLst>
        </pc:spChg>
      </pc:sldChg>
      <pc:sldChg chg="modSp del mod">
        <pc:chgData name="Hector Enrique Peña Salgado" userId="b572aaf8-207d-4b75-8b6a-7d7d123661e0" providerId="ADAL" clId="{AC7EFE15-322C-49E9-9259-166262E47405}" dt="2022-06-28T16:16:19.122" v="395" actId="2696"/>
        <pc:sldMkLst>
          <pc:docMk/>
          <pc:sldMk cId="291966640" sldId="418"/>
        </pc:sldMkLst>
        <pc:spChg chg="mod">
          <ac:chgData name="Hector Enrique Peña Salgado" userId="b572aaf8-207d-4b75-8b6a-7d7d123661e0" providerId="ADAL" clId="{AC7EFE15-322C-49E9-9259-166262E47405}" dt="2022-06-28T16:16:03.746" v="392" actId="21"/>
          <ac:spMkLst>
            <pc:docMk/>
            <pc:sldMk cId="291966640" sldId="418"/>
            <ac:spMk id="2" creationId="{32A29A0F-A3E9-4449-8C11-A98AAD014066}"/>
          </ac:spMkLst>
        </pc:spChg>
      </pc:sldChg>
      <pc:sldChg chg="modSp mod">
        <pc:chgData name="Hector Enrique Peña Salgado" userId="b572aaf8-207d-4b75-8b6a-7d7d123661e0" providerId="ADAL" clId="{AC7EFE15-322C-49E9-9259-166262E47405}" dt="2022-06-28T16:20:22.901" v="431" actId="6549"/>
        <pc:sldMkLst>
          <pc:docMk/>
          <pc:sldMk cId="797611406" sldId="422"/>
        </pc:sldMkLst>
        <pc:spChg chg="mod">
          <ac:chgData name="Hector Enrique Peña Salgado" userId="b572aaf8-207d-4b75-8b6a-7d7d123661e0" providerId="ADAL" clId="{AC7EFE15-322C-49E9-9259-166262E47405}" dt="2022-06-28T16:20:22.901" v="431" actId="6549"/>
          <ac:spMkLst>
            <pc:docMk/>
            <pc:sldMk cId="797611406" sldId="422"/>
            <ac:spMk id="2" creationId="{32A29A0F-A3E9-4449-8C11-A98AAD014066}"/>
          </ac:spMkLst>
        </pc:spChg>
      </pc:sldChg>
      <pc:sldChg chg="modSp add mod">
        <pc:chgData name="Hector Enrique Peña Salgado" userId="b572aaf8-207d-4b75-8b6a-7d7d123661e0" providerId="ADAL" clId="{AC7EFE15-322C-49E9-9259-166262E47405}" dt="2022-06-28T16:21:40.392" v="450" actId="20577"/>
        <pc:sldMkLst>
          <pc:docMk/>
          <pc:sldMk cId="13989422" sldId="423"/>
        </pc:sldMkLst>
        <pc:spChg chg="mod">
          <ac:chgData name="Hector Enrique Peña Salgado" userId="b572aaf8-207d-4b75-8b6a-7d7d123661e0" providerId="ADAL" clId="{AC7EFE15-322C-49E9-9259-166262E47405}" dt="2022-06-28T16:21:40.392" v="450" actId="20577"/>
          <ac:spMkLst>
            <pc:docMk/>
            <pc:sldMk cId="13989422" sldId="423"/>
            <ac:spMk id="2" creationId="{32A29A0F-A3E9-4449-8C11-A98AAD014066}"/>
          </ac:spMkLst>
        </pc:spChg>
      </pc:sldChg>
      <pc:sldChg chg="modSp add mod">
        <pc:chgData name="Hector Enrique Peña Salgado" userId="b572aaf8-207d-4b75-8b6a-7d7d123661e0" providerId="ADAL" clId="{AC7EFE15-322C-49E9-9259-166262E47405}" dt="2022-06-28T16:11:29.647" v="387" actId="1076"/>
        <pc:sldMkLst>
          <pc:docMk/>
          <pc:sldMk cId="593857887" sldId="424"/>
        </pc:sldMkLst>
        <pc:spChg chg="mod">
          <ac:chgData name="Hector Enrique Peña Salgado" userId="b572aaf8-207d-4b75-8b6a-7d7d123661e0" providerId="ADAL" clId="{AC7EFE15-322C-49E9-9259-166262E47405}" dt="2022-06-28T16:11:27.200" v="386" actId="1076"/>
          <ac:spMkLst>
            <pc:docMk/>
            <pc:sldMk cId="593857887" sldId="424"/>
            <ac:spMk id="2" creationId="{32A29A0F-A3E9-4449-8C11-A98AAD014066}"/>
          </ac:spMkLst>
        </pc:spChg>
        <pc:spChg chg="mod">
          <ac:chgData name="Hector Enrique Peña Salgado" userId="b572aaf8-207d-4b75-8b6a-7d7d123661e0" providerId="ADAL" clId="{AC7EFE15-322C-49E9-9259-166262E47405}" dt="2022-06-28T16:11:29.647" v="387" actId="1076"/>
          <ac:spMkLst>
            <pc:docMk/>
            <pc:sldMk cId="593857887" sldId="424"/>
            <ac:spMk id="16" creationId="{78CC2894-073D-4011-842D-3A2F935B65AB}"/>
          </ac:spMkLst>
        </pc:spChg>
      </pc:sldChg>
      <pc:sldChg chg="addSp modSp add mod">
        <pc:chgData name="Hector Enrique Peña Salgado" userId="b572aaf8-207d-4b75-8b6a-7d7d123661e0" providerId="ADAL" clId="{AC7EFE15-322C-49E9-9259-166262E47405}" dt="2022-06-28T16:31:02.197" v="600" actId="122"/>
        <pc:sldMkLst>
          <pc:docMk/>
          <pc:sldMk cId="1735285618" sldId="425"/>
        </pc:sldMkLst>
        <pc:spChg chg="mod">
          <ac:chgData name="Hector Enrique Peña Salgado" userId="b572aaf8-207d-4b75-8b6a-7d7d123661e0" providerId="ADAL" clId="{AC7EFE15-322C-49E9-9259-166262E47405}" dt="2022-06-28T16:30:28.082" v="593" actId="13822"/>
          <ac:spMkLst>
            <pc:docMk/>
            <pc:sldMk cId="1735285618" sldId="425"/>
            <ac:spMk id="2" creationId="{32A29A0F-A3E9-4449-8C11-A98AAD014066}"/>
          </ac:spMkLst>
        </pc:spChg>
        <pc:spChg chg="add mod">
          <ac:chgData name="Hector Enrique Peña Salgado" userId="b572aaf8-207d-4b75-8b6a-7d7d123661e0" providerId="ADAL" clId="{AC7EFE15-322C-49E9-9259-166262E47405}" dt="2022-06-28T16:30:51.736" v="598" actId="1076"/>
          <ac:spMkLst>
            <pc:docMk/>
            <pc:sldMk cId="1735285618" sldId="425"/>
            <ac:spMk id="4" creationId="{2810B69A-E687-1299-5765-A241BE73D65D}"/>
          </ac:spMkLst>
        </pc:spChg>
        <pc:spChg chg="add mod">
          <ac:chgData name="Hector Enrique Peña Salgado" userId="b572aaf8-207d-4b75-8b6a-7d7d123661e0" providerId="ADAL" clId="{AC7EFE15-322C-49E9-9259-166262E47405}" dt="2022-06-28T16:30:47.191" v="595" actId="1076"/>
          <ac:spMkLst>
            <pc:docMk/>
            <pc:sldMk cId="1735285618" sldId="425"/>
            <ac:spMk id="7" creationId="{812C3436-7292-84E2-2AFB-FD84058FE470}"/>
          </ac:spMkLst>
        </pc:spChg>
        <pc:spChg chg="add mod">
          <ac:chgData name="Hector Enrique Peña Salgado" userId="b572aaf8-207d-4b75-8b6a-7d7d123661e0" providerId="ADAL" clId="{AC7EFE15-322C-49E9-9259-166262E47405}" dt="2022-06-28T16:31:00.594" v="599" actId="122"/>
          <ac:spMkLst>
            <pc:docMk/>
            <pc:sldMk cId="1735285618" sldId="425"/>
            <ac:spMk id="8" creationId="{CEA863E4-3510-4494-6746-E3693D450B30}"/>
          </ac:spMkLst>
        </pc:spChg>
        <pc:spChg chg="add mod">
          <ac:chgData name="Hector Enrique Peña Salgado" userId="b572aaf8-207d-4b75-8b6a-7d7d123661e0" providerId="ADAL" clId="{AC7EFE15-322C-49E9-9259-166262E47405}" dt="2022-06-28T16:31:02.197" v="600" actId="122"/>
          <ac:spMkLst>
            <pc:docMk/>
            <pc:sldMk cId="1735285618" sldId="425"/>
            <ac:spMk id="9" creationId="{D6E358C8-0A7A-F612-555D-F644E6CCFD17}"/>
          </ac:spMkLst>
        </pc:spChg>
        <pc:spChg chg="mod">
          <ac:chgData name="Hector Enrique Peña Salgado" userId="b572aaf8-207d-4b75-8b6a-7d7d123661e0" providerId="ADAL" clId="{AC7EFE15-322C-49E9-9259-166262E47405}" dt="2022-06-28T16:22:08.390" v="452" actId="1076"/>
          <ac:spMkLst>
            <pc:docMk/>
            <pc:sldMk cId="1735285618" sldId="425"/>
            <ac:spMk id="16" creationId="{78CC2894-073D-4011-842D-3A2F935B65AB}"/>
          </ac:spMkLst>
        </pc:spChg>
      </pc:sldChg>
      <pc:sldChg chg="delSp modSp add del mod">
        <pc:chgData name="Hector Enrique Peña Salgado" userId="b572aaf8-207d-4b75-8b6a-7d7d123661e0" providerId="ADAL" clId="{AC7EFE15-322C-49E9-9259-166262E47405}" dt="2022-06-28T16:53:56.640" v="1093" actId="2696"/>
        <pc:sldMkLst>
          <pc:docMk/>
          <pc:sldMk cId="1831626821" sldId="426"/>
        </pc:sldMkLst>
        <pc:spChg chg="mod">
          <ac:chgData name="Hector Enrique Peña Salgado" userId="b572aaf8-207d-4b75-8b6a-7d7d123661e0" providerId="ADAL" clId="{AC7EFE15-322C-49E9-9259-166262E47405}" dt="2022-06-28T16:40:17.340" v="788" actId="1076"/>
          <ac:spMkLst>
            <pc:docMk/>
            <pc:sldMk cId="1831626821" sldId="426"/>
            <ac:spMk id="2" creationId="{32A29A0F-A3E9-4449-8C11-A98AAD014066}"/>
          </ac:spMkLst>
        </pc:spChg>
        <pc:spChg chg="del">
          <ac:chgData name="Hector Enrique Peña Salgado" userId="b572aaf8-207d-4b75-8b6a-7d7d123661e0" providerId="ADAL" clId="{AC7EFE15-322C-49E9-9259-166262E47405}" dt="2022-06-28T16:31:53.267" v="603" actId="478"/>
          <ac:spMkLst>
            <pc:docMk/>
            <pc:sldMk cId="1831626821" sldId="426"/>
            <ac:spMk id="4" creationId="{2810B69A-E687-1299-5765-A241BE73D65D}"/>
          </ac:spMkLst>
        </pc:spChg>
        <pc:spChg chg="del">
          <ac:chgData name="Hector Enrique Peña Salgado" userId="b572aaf8-207d-4b75-8b6a-7d7d123661e0" providerId="ADAL" clId="{AC7EFE15-322C-49E9-9259-166262E47405}" dt="2022-06-28T16:31:51.161" v="602" actId="478"/>
          <ac:spMkLst>
            <pc:docMk/>
            <pc:sldMk cId="1831626821" sldId="426"/>
            <ac:spMk id="7" creationId="{812C3436-7292-84E2-2AFB-FD84058FE470}"/>
          </ac:spMkLst>
        </pc:spChg>
        <pc:spChg chg="del">
          <ac:chgData name="Hector Enrique Peña Salgado" userId="b572aaf8-207d-4b75-8b6a-7d7d123661e0" providerId="ADAL" clId="{AC7EFE15-322C-49E9-9259-166262E47405}" dt="2022-06-28T16:33:35.612" v="690" actId="478"/>
          <ac:spMkLst>
            <pc:docMk/>
            <pc:sldMk cId="1831626821" sldId="426"/>
            <ac:spMk id="8" creationId="{CEA863E4-3510-4494-6746-E3693D450B30}"/>
          </ac:spMkLst>
        </pc:spChg>
        <pc:spChg chg="del">
          <ac:chgData name="Hector Enrique Peña Salgado" userId="b572aaf8-207d-4b75-8b6a-7d7d123661e0" providerId="ADAL" clId="{AC7EFE15-322C-49E9-9259-166262E47405}" dt="2022-06-28T16:33:36.883" v="691" actId="478"/>
          <ac:spMkLst>
            <pc:docMk/>
            <pc:sldMk cId="1831626821" sldId="426"/>
            <ac:spMk id="9" creationId="{D6E358C8-0A7A-F612-555D-F644E6CCFD17}"/>
          </ac:spMkLst>
        </pc:spChg>
        <pc:spChg chg="mod">
          <ac:chgData name="Hector Enrique Peña Salgado" userId="b572aaf8-207d-4b75-8b6a-7d7d123661e0" providerId="ADAL" clId="{AC7EFE15-322C-49E9-9259-166262E47405}" dt="2022-06-28T16:44:27.707" v="1029" actId="20577"/>
          <ac:spMkLst>
            <pc:docMk/>
            <pc:sldMk cId="1831626821" sldId="426"/>
            <ac:spMk id="16" creationId="{78CC2894-073D-4011-842D-3A2F935B65AB}"/>
          </ac:spMkLst>
        </pc:spChg>
      </pc:sldChg>
      <pc:sldChg chg="modSp add mod">
        <pc:chgData name="Hector Enrique Peña Salgado" userId="b572aaf8-207d-4b75-8b6a-7d7d123661e0" providerId="ADAL" clId="{AC7EFE15-322C-49E9-9259-166262E47405}" dt="2022-06-28T16:53:25.137" v="1084" actId="20577"/>
        <pc:sldMkLst>
          <pc:docMk/>
          <pc:sldMk cId="2818463556" sldId="427"/>
        </pc:sldMkLst>
        <pc:spChg chg="mod">
          <ac:chgData name="Hector Enrique Peña Salgado" userId="b572aaf8-207d-4b75-8b6a-7d7d123661e0" providerId="ADAL" clId="{AC7EFE15-322C-49E9-9259-166262E47405}" dt="2022-06-28T16:53:25.137" v="1084" actId="20577"/>
          <ac:spMkLst>
            <pc:docMk/>
            <pc:sldMk cId="2818463556" sldId="427"/>
            <ac:spMk id="2" creationId="{32A29A0F-A3E9-4449-8C11-A98AAD014066}"/>
          </ac:spMkLst>
        </pc:spChg>
        <pc:spChg chg="mod">
          <ac:chgData name="Hector Enrique Peña Salgado" userId="b572aaf8-207d-4b75-8b6a-7d7d123661e0" providerId="ADAL" clId="{AC7EFE15-322C-49E9-9259-166262E47405}" dt="2022-06-28T16:44:35.132" v="1045" actId="20577"/>
          <ac:spMkLst>
            <pc:docMk/>
            <pc:sldMk cId="2818463556" sldId="427"/>
            <ac:spMk id="16" creationId="{78CC2894-073D-4011-842D-3A2F935B65AB}"/>
          </ac:spMkLst>
        </pc:spChg>
      </pc:sldChg>
      <pc:sldChg chg="modSp add mod">
        <pc:chgData name="Hector Enrique Peña Salgado" userId="b572aaf8-207d-4b75-8b6a-7d7d123661e0" providerId="ADAL" clId="{AC7EFE15-322C-49E9-9259-166262E47405}" dt="2022-06-28T16:47:07.598" v="1050" actId="14100"/>
        <pc:sldMkLst>
          <pc:docMk/>
          <pc:sldMk cId="4085320871" sldId="428"/>
        </pc:sldMkLst>
        <pc:spChg chg="mod">
          <ac:chgData name="Hector Enrique Peña Salgado" userId="b572aaf8-207d-4b75-8b6a-7d7d123661e0" providerId="ADAL" clId="{AC7EFE15-322C-49E9-9259-166262E47405}" dt="2022-06-28T16:47:07.598" v="1050" actId="14100"/>
          <ac:spMkLst>
            <pc:docMk/>
            <pc:sldMk cId="4085320871" sldId="428"/>
            <ac:spMk id="2" creationId="{32A29A0F-A3E9-4449-8C11-A98AAD014066}"/>
          </ac:spMkLst>
        </pc:spChg>
      </pc:sldChg>
      <pc:sldChg chg="modSp add mod">
        <pc:chgData name="Hector Enrique Peña Salgado" userId="b572aaf8-207d-4b75-8b6a-7d7d123661e0" providerId="ADAL" clId="{AC7EFE15-322C-49E9-9259-166262E47405}" dt="2022-06-28T16:53:09.089" v="1074" actId="20577"/>
        <pc:sldMkLst>
          <pc:docMk/>
          <pc:sldMk cId="2480000534" sldId="429"/>
        </pc:sldMkLst>
        <pc:spChg chg="mod">
          <ac:chgData name="Hector Enrique Peña Salgado" userId="b572aaf8-207d-4b75-8b6a-7d7d123661e0" providerId="ADAL" clId="{AC7EFE15-322C-49E9-9259-166262E47405}" dt="2022-06-28T16:53:09.089" v="1074" actId="20577"/>
          <ac:spMkLst>
            <pc:docMk/>
            <pc:sldMk cId="2480000534" sldId="429"/>
            <ac:spMk id="2" creationId="{32A29A0F-A3E9-4449-8C11-A98AAD014066}"/>
          </ac:spMkLst>
        </pc:spChg>
      </pc:sldChg>
      <pc:sldChg chg="addSp delSp modSp add mod ord">
        <pc:chgData name="Hector Enrique Peña Salgado" userId="b572aaf8-207d-4b75-8b6a-7d7d123661e0" providerId="ADAL" clId="{AC7EFE15-322C-49E9-9259-166262E47405}" dt="2022-06-28T17:18:11.991" v="1650" actId="20577"/>
        <pc:sldMkLst>
          <pc:docMk/>
          <pc:sldMk cId="4289553334" sldId="430"/>
        </pc:sldMkLst>
        <pc:spChg chg="mod">
          <ac:chgData name="Hector Enrique Peña Salgado" userId="b572aaf8-207d-4b75-8b6a-7d7d123661e0" providerId="ADAL" clId="{AC7EFE15-322C-49E9-9259-166262E47405}" dt="2022-06-28T16:57:51.305" v="1159" actId="404"/>
          <ac:spMkLst>
            <pc:docMk/>
            <pc:sldMk cId="4289553334" sldId="430"/>
            <ac:spMk id="2" creationId="{32A29A0F-A3E9-4449-8C11-A98AAD014066}"/>
          </ac:spMkLst>
        </pc:spChg>
        <pc:spChg chg="add mod">
          <ac:chgData name="Hector Enrique Peña Salgado" userId="b572aaf8-207d-4b75-8b6a-7d7d123661e0" providerId="ADAL" clId="{AC7EFE15-322C-49E9-9259-166262E47405}" dt="2022-06-28T17:18:11.991" v="1650" actId="20577"/>
          <ac:spMkLst>
            <pc:docMk/>
            <pc:sldMk cId="4289553334" sldId="430"/>
            <ac:spMk id="7" creationId="{93D68923-BD18-A58C-D87B-420EDD0EEFE5}"/>
          </ac:spMkLst>
        </pc:spChg>
        <pc:spChg chg="del">
          <ac:chgData name="Hector Enrique Peña Salgado" userId="b572aaf8-207d-4b75-8b6a-7d7d123661e0" providerId="ADAL" clId="{AC7EFE15-322C-49E9-9259-166262E47405}" dt="2022-06-28T16:52:47.230" v="1064" actId="478"/>
          <ac:spMkLst>
            <pc:docMk/>
            <pc:sldMk cId="4289553334" sldId="430"/>
            <ac:spMk id="16" creationId="{78CC2894-073D-4011-842D-3A2F935B65AB}"/>
          </ac:spMkLst>
        </pc:spChg>
      </pc:sldChg>
    </pc:docChg>
  </pc:docChgLst>
  <pc:docChgLst>
    <pc:chgData name="Hector Enrique Peña Salgado" userId="b572aaf8-207d-4b75-8b6a-7d7d123661e0" providerId="ADAL" clId="{4922E03D-4F87-4196-B789-A3E5EFCBCE8F}"/>
    <pc:docChg chg="undo custSel addSld delSld modSld sldOrd">
      <pc:chgData name="Hector Enrique Peña Salgado" userId="b572aaf8-207d-4b75-8b6a-7d7d123661e0" providerId="ADAL" clId="{4922E03D-4F87-4196-B789-A3E5EFCBCE8F}" dt="2022-06-28T21:29:19.434" v="7132" actId="1035"/>
      <pc:docMkLst>
        <pc:docMk/>
      </pc:docMkLst>
      <pc:sldChg chg="addSp delSp modSp mod">
        <pc:chgData name="Hector Enrique Peña Salgado" userId="b572aaf8-207d-4b75-8b6a-7d7d123661e0" providerId="ADAL" clId="{4922E03D-4F87-4196-B789-A3E5EFCBCE8F}" dt="2022-06-27T21:19:20.130" v="610" actId="20577"/>
        <pc:sldMkLst>
          <pc:docMk/>
          <pc:sldMk cId="3234191669" sldId="406"/>
        </pc:sldMkLst>
        <pc:spChg chg="add mod">
          <ac:chgData name="Hector Enrique Peña Salgado" userId="b572aaf8-207d-4b75-8b6a-7d7d123661e0" providerId="ADAL" clId="{4922E03D-4F87-4196-B789-A3E5EFCBCE8F}" dt="2022-06-27T21:19:20.130" v="610" actId="20577"/>
          <ac:spMkLst>
            <pc:docMk/>
            <pc:sldMk cId="3234191669" sldId="406"/>
            <ac:spMk id="2" creationId="{32A29A0F-A3E9-4449-8C11-A98AAD014066}"/>
          </ac:spMkLst>
        </pc:spChg>
        <pc:spChg chg="del">
          <ac:chgData name="Hector Enrique Peña Salgado" userId="b572aaf8-207d-4b75-8b6a-7d7d123661e0" providerId="ADAL" clId="{4922E03D-4F87-4196-B789-A3E5EFCBCE8F}" dt="2022-06-27T21:06:30.352" v="204" actId="478"/>
          <ac:spMkLst>
            <pc:docMk/>
            <pc:sldMk cId="3234191669" sldId="406"/>
            <ac:spMk id="5" creationId="{00000000-0000-0000-0000-000000000000}"/>
          </ac:spMkLst>
        </pc:spChg>
        <pc:spChg chg="mod">
          <ac:chgData name="Hector Enrique Peña Salgado" userId="b572aaf8-207d-4b75-8b6a-7d7d123661e0" providerId="ADAL" clId="{4922E03D-4F87-4196-B789-A3E5EFCBCE8F}" dt="2022-06-27T21:06:38.423" v="206" actId="1076"/>
          <ac:spMkLst>
            <pc:docMk/>
            <pc:sldMk cId="3234191669" sldId="406"/>
            <ac:spMk id="16" creationId="{78CC2894-073D-4011-842D-3A2F935B65AB}"/>
          </ac:spMkLst>
        </pc:spChg>
      </pc:sldChg>
      <pc:sldChg chg="addSp delSp modSp mod">
        <pc:chgData name="Hector Enrique Peña Salgado" userId="b572aaf8-207d-4b75-8b6a-7d7d123661e0" providerId="ADAL" clId="{4922E03D-4F87-4196-B789-A3E5EFCBCE8F}" dt="2022-06-27T22:17:04.295" v="1130" actId="207"/>
        <pc:sldMkLst>
          <pc:docMk/>
          <pc:sldMk cId="998612762" sldId="415"/>
        </pc:sldMkLst>
        <pc:spChg chg="del">
          <ac:chgData name="Hector Enrique Peña Salgado" userId="b572aaf8-207d-4b75-8b6a-7d7d123661e0" providerId="ADAL" clId="{4922E03D-4F87-4196-B789-A3E5EFCBCE8F}" dt="2022-06-27T21:02:18.827" v="0" actId="478"/>
          <ac:spMkLst>
            <pc:docMk/>
            <pc:sldMk cId="998612762" sldId="415"/>
            <ac:spMk id="5" creationId="{00000000-0000-0000-0000-000000000000}"/>
          </ac:spMkLst>
        </pc:spChg>
        <pc:spChg chg="del">
          <ac:chgData name="Hector Enrique Peña Salgado" userId="b572aaf8-207d-4b75-8b6a-7d7d123661e0" providerId="ADAL" clId="{4922E03D-4F87-4196-B789-A3E5EFCBCE8F}" dt="2022-06-27T21:04:19.691" v="90" actId="478"/>
          <ac:spMkLst>
            <pc:docMk/>
            <pc:sldMk cId="998612762" sldId="415"/>
            <ac:spMk id="11" creationId="{B305B6DB-3D2A-9497-EE85-3083A33D54FA}"/>
          </ac:spMkLst>
        </pc:spChg>
        <pc:spChg chg="mod">
          <ac:chgData name="Hector Enrique Peña Salgado" userId="b572aaf8-207d-4b75-8b6a-7d7d123661e0" providerId="ADAL" clId="{4922E03D-4F87-4196-B789-A3E5EFCBCE8F}" dt="2022-06-27T21:12:37.805" v="350" actId="1076"/>
          <ac:spMkLst>
            <pc:docMk/>
            <pc:sldMk cId="998612762" sldId="415"/>
            <ac:spMk id="12" creationId="{450167C7-617C-45DD-B728-6AA20DE2F1A4}"/>
          </ac:spMkLst>
        </pc:spChg>
        <pc:spChg chg="add mod">
          <ac:chgData name="Hector Enrique Peña Salgado" userId="b572aaf8-207d-4b75-8b6a-7d7d123661e0" providerId="ADAL" clId="{4922E03D-4F87-4196-B789-A3E5EFCBCE8F}" dt="2022-06-27T22:17:04.295" v="1130" actId="207"/>
          <ac:spMkLst>
            <pc:docMk/>
            <pc:sldMk cId="998612762" sldId="415"/>
            <ac:spMk id="14" creationId="{97F2C42B-78C7-41F7-98EC-26180FECC5DC}"/>
          </ac:spMkLst>
        </pc:spChg>
        <pc:picChg chg="mod">
          <ac:chgData name="Hector Enrique Peña Salgado" userId="b572aaf8-207d-4b75-8b6a-7d7d123661e0" providerId="ADAL" clId="{4922E03D-4F87-4196-B789-A3E5EFCBCE8F}" dt="2022-06-27T21:04:44.712" v="96" actId="1076"/>
          <ac:picMkLst>
            <pc:docMk/>
            <pc:sldMk cId="998612762" sldId="415"/>
            <ac:picMk id="6" creationId="{00000000-0000-0000-0000-000000000000}"/>
          </ac:picMkLst>
        </pc:picChg>
        <pc:picChg chg="del">
          <ac:chgData name="Hector Enrique Peña Salgado" userId="b572aaf8-207d-4b75-8b6a-7d7d123661e0" providerId="ADAL" clId="{4922E03D-4F87-4196-B789-A3E5EFCBCE8F}" dt="2022-06-27T21:04:22.497" v="91" actId="478"/>
          <ac:picMkLst>
            <pc:docMk/>
            <pc:sldMk cId="998612762" sldId="415"/>
            <ac:picMk id="13" creationId="{8F79C234-6CF4-4BAA-DA20-FE3B872107C9}"/>
          </ac:picMkLst>
        </pc:picChg>
      </pc:sldChg>
      <pc:sldChg chg="delSp modSp add mod">
        <pc:chgData name="Hector Enrique Peña Salgado" userId="b572aaf8-207d-4b75-8b6a-7d7d123661e0" providerId="ADAL" clId="{4922E03D-4F87-4196-B789-A3E5EFCBCE8F}" dt="2022-06-27T22:39:38.608" v="1693" actId="115"/>
        <pc:sldMkLst>
          <pc:docMk/>
          <pc:sldMk cId="2241388094" sldId="416"/>
        </pc:sldMkLst>
        <pc:spChg chg="mod">
          <ac:chgData name="Hector Enrique Peña Salgado" userId="b572aaf8-207d-4b75-8b6a-7d7d123661e0" providerId="ADAL" clId="{4922E03D-4F87-4196-B789-A3E5EFCBCE8F}" dt="2022-06-27T22:39:38.608" v="1693" actId="115"/>
          <ac:spMkLst>
            <pc:docMk/>
            <pc:sldMk cId="2241388094" sldId="416"/>
            <ac:spMk id="2" creationId="{32A29A0F-A3E9-4449-8C11-A98AAD014066}"/>
          </ac:spMkLst>
        </pc:spChg>
        <pc:spChg chg="mod">
          <ac:chgData name="Hector Enrique Peña Salgado" userId="b572aaf8-207d-4b75-8b6a-7d7d123661e0" providerId="ADAL" clId="{4922E03D-4F87-4196-B789-A3E5EFCBCE8F}" dt="2022-06-27T22:12:54.138" v="1050" actId="1076"/>
          <ac:spMkLst>
            <pc:docMk/>
            <pc:sldMk cId="2241388094" sldId="416"/>
            <ac:spMk id="8" creationId="{00000000-0000-0000-0000-000000000000}"/>
          </ac:spMkLst>
        </pc:spChg>
        <pc:spChg chg="del">
          <ac:chgData name="Hector Enrique Peña Salgado" userId="b572aaf8-207d-4b75-8b6a-7d7d123661e0" providerId="ADAL" clId="{4922E03D-4F87-4196-B789-A3E5EFCBCE8F}" dt="2022-06-27T22:12:57.562" v="1052" actId="478"/>
          <ac:spMkLst>
            <pc:docMk/>
            <pc:sldMk cId="2241388094" sldId="416"/>
            <ac:spMk id="15" creationId="{D473D1FE-B165-4AEB-ABAC-495977E03687}"/>
          </ac:spMkLst>
        </pc:spChg>
        <pc:spChg chg="mod">
          <ac:chgData name="Hector Enrique Peña Salgado" userId="b572aaf8-207d-4b75-8b6a-7d7d123661e0" providerId="ADAL" clId="{4922E03D-4F87-4196-B789-A3E5EFCBCE8F}" dt="2022-06-27T22:13:13.458" v="1058" actId="1076"/>
          <ac:spMkLst>
            <pc:docMk/>
            <pc:sldMk cId="2241388094" sldId="416"/>
            <ac:spMk id="16" creationId="{78CC2894-073D-4011-842D-3A2F935B65AB}"/>
          </ac:spMkLst>
        </pc:spChg>
        <pc:grpChg chg="del mod">
          <ac:chgData name="Hector Enrique Peña Salgado" userId="b572aaf8-207d-4b75-8b6a-7d7d123661e0" providerId="ADAL" clId="{4922E03D-4F87-4196-B789-A3E5EFCBCE8F}" dt="2022-06-27T22:12:55.487" v="1051" actId="478"/>
          <ac:grpSpMkLst>
            <pc:docMk/>
            <pc:sldMk cId="2241388094" sldId="416"/>
            <ac:grpSpMk id="7" creationId="{00000000-0000-0000-0000-000000000000}"/>
          </ac:grpSpMkLst>
        </pc:grpChg>
        <pc:picChg chg="mod">
          <ac:chgData name="Hector Enrique Peña Salgado" userId="b572aaf8-207d-4b75-8b6a-7d7d123661e0" providerId="ADAL" clId="{4922E03D-4F87-4196-B789-A3E5EFCBCE8F}" dt="2022-06-27T22:13:02.833" v="1053" actId="1076"/>
          <ac:picMkLst>
            <pc:docMk/>
            <pc:sldMk cId="2241388094" sldId="416"/>
            <ac:picMk id="6" creationId="{00000000-0000-0000-0000-000000000000}"/>
          </ac:picMkLst>
        </pc:picChg>
        <pc:picChg chg="mod">
          <ac:chgData name="Hector Enrique Peña Salgado" userId="b572aaf8-207d-4b75-8b6a-7d7d123661e0" providerId="ADAL" clId="{4922E03D-4F87-4196-B789-A3E5EFCBCE8F}" dt="2022-06-27T22:12:54.138" v="1050" actId="1076"/>
          <ac:picMkLst>
            <pc:docMk/>
            <pc:sldMk cId="2241388094" sldId="416"/>
            <ac:picMk id="9" creationId="{00000000-0000-0000-0000-000000000000}"/>
          </ac:picMkLst>
        </pc:picChg>
        <pc:picChg chg="mod">
          <ac:chgData name="Hector Enrique Peña Salgado" userId="b572aaf8-207d-4b75-8b6a-7d7d123661e0" providerId="ADAL" clId="{4922E03D-4F87-4196-B789-A3E5EFCBCE8F}" dt="2022-06-27T22:12:54.138" v="1050" actId="1076"/>
          <ac:picMkLst>
            <pc:docMk/>
            <pc:sldMk cId="2241388094" sldId="416"/>
            <ac:picMk id="10" creationId="{00000000-0000-0000-0000-000000000000}"/>
          </ac:picMkLst>
        </pc:picChg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4118303775" sldId="416"/>
        </pc:sldMkLst>
      </pc:sldChg>
      <pc:sldChg chg="modSp add mod">
        <pc:chgData name="Hector Enrique Peña Salgado" userId="b572aaf8-207d-4b75-8b6a-7d7d123661e0" providerId="ADAL" clId="{4922E03D-4F87-4196-B789-A3E5EFCBCE8F}" dt="2022-06-27T23:03:12.764" v="2365" actId="20577"/>
        <pc:sldMkLst>
          <pc:docMk/>
          <pc:sldMk cId="1262823585" sldId="417"/>
        </pc:sldMkLst>
        <pc:spChg chg="mod">
          <ac:chgData name="Hector Enrique Peña Salgado" userId="b572aaf8-207d-4b75-8b6a-7d7d123661e0" providerId="ADAL" clId="{4922E03D-4F87-4196-B789-A3E5EFCBCE8F}" dt="2022-06-27T23:03:12.764" v="2365" actId="20577"/>
          <ac:spMkLst>
            <pc:docMk/>
            <pc:sldMk cId="1262823585" sldId="417"/>
            <ac:spMk id="2" creationId="{32A29A0F-A3E9-4449-8C11-A98AAD014066}"/>
          </ac:spMkLst>
        </pc:spChg>
      </pc:sldChg>
      <pc:sldChg chg="modSp add mod">
        <pc:chgData name="Hector Enrique Peña Salgado" userId="b572aaf8-207d-4b75-8b6a-7d7d123661e0" providerId="ADAL" clId="{4922E03D-4F87-4196-B789-A3E5EFCBCE8F}" dt="2022-06-27T22:54:01.238" v="2144" actId="115"/>
        <pc:sldMkLst>
          <pc:docMk/>
          <pc:sldMk cId="291966640" sldId="418"/>
        </pc:sldMkLst>
        <pc:spChg chg="mod">
          <ac:chgData name="Hector Enrique Peña Salgado" userId="b572aaf8-207d-4b75-8b6a-7d7d123661e0" providerId="ADAL" clId="{4922E03D-4F87-4196-B789-A3E5EFCBCE8F}" dt="2022-06-27T22:54:01.238" v="2144" actId="115"/>
          <ac:spMkLst>
            <pc:docMk/>
            <pc:sldMk cId="291966640" sldId="418"/>
            <ac:spMk id="2" creationId="{32A29A0F-A3E9-4449-8C11-A98AAD014066}"/>
          </ac:spMkLst>
        </pc:spChg>
      </pc:sldChg>
      <pc:sldChg chg="modSp add del mod">
        <pc:chgData name="Hector Enrique Peña Salgado" userId="b572aaf8-207d-4b75-8b6a-7d7d123661e0" providerId="ADAL" clId="{4922E03D-4F87-4196-B789-A3E5EFCBCE8F}" dt="2022-06-27T23:20:02.619" v="2849" actId="2696"/>
        <pc:sldMkLst>
          <pc:docMk/>
          <pc:sldMk cId="450348792" sldId="419"/>
        </pc:sldMkLst>
        <pc:spChg chg="mod">
          <ac:chgData name="Hector Enrique Peña Salgado" userId="b572aaf8-207d-4b75-8b6a-7d7d123661e0" providerId="ADAL" clId="{4922E03D-4F87-4196-B789-A3E5EFCBCE8F}" dt="2022-06-27T23:18:11.319" v="2825" actId="20577"/>
          <ac:spMkLst>
            <pc:docMk/>
            <pc:sldMk cId="450348792" sldId="419"/>
            <ac:spMk id="2" creationId="{32A29A0F-A3E9-4449-8C11-A98AAD014066}"/>
          </ac:spMkLst>
        </pc:spChg>
        <pc:spChg chg="mod">
          <ac:chgData name="Hector Enrique Peña Salgado" userId="b572aaf8-207d-4b75-8b6a-7d7d123661e0" providerId="ADAL" clId="{4922E03D-4F87-4196-B789-A3E5EFCBCE8F}" dt="2022-06-27T23:15:02.795" v="2813" actId="1076"/>
          <ac:spMkLst>
            <pc:docMk/>
            <pc:sldMk cId="450348792" sldId="419"/>
            <ac:spMk id="16" creationId="{78CC2894-073D-4011-842D-3A2F935B65AB}"/>
          </ac:spMkLst>
        </pc:spChg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2763973037" sldId="419"/>
        </pc:sldMkLst>
      </pc:sldChg>
      <pc:sldChg chg="modSp add mod">
        <pc:chgData name="Hector Enrique Peña Salgado" userId="b572aaf8-207d-4b75-8b6a-7d7d123661e0" providerId="ADAL" clId="{4922E03D-4F87-4196-B789-A3E5EFCBCE8F}" dt="2022-06-28T00:49:36.255" v="3787" actId="20577"/>
        <pc:sldMkLst>
          <pc:docMk/>
          <pc:sldMk cId="695604721" sldId="420"/>
        </pc:sldMkLst>
        <pc:spChg chg="mod">
          <ac:chgData name="Hector Enrique Peña Salgado" userId="b572aaf8-207d-4b75-8b6a-7d7d123661e0" providerId="ADAL" clId="{4922E03D-4F87-4196-B789-A3E5EFCBCE8F}" dt="2022-06-28T00:49:36.255" v="3787" actId="20577"/>
          <ac:spMkLst>
            <pc:docMk/>
            <pc:sldMk cId="695604721" sldId="420"/>
            <ac:spMk id="2" creationId="{32A29A0F-A3E9-4449-8C11-A98AAD014066}"/>
          </ac:spMkLst>
        </pc:spChg>
      </pc:sldChg>
      <pc:sldChg chg="modSp add mod">
        <pc:chgData name="Hector Enrique Peña Salgado" userId="b572aaf8-207d-4b75-8b6a-7d7d123661e0" providerId="ADAL" clId="{4922E03D-4F87-4196-B789-A3E5EFCBCE8F}" dt="2022-06-28T00:49:25.934" v="3785" actId="207"/>
        <pc:sldMkLst>
          <pc:docMk/>
          <pc:sldMk cId="3742855518" sldId="421"/>
        </pc:sldMkLst>
        <pc:spChg chg="mod">
          <ac:chgData name="Hector Enrique Peña Salgado" userId="b572aaf8-207d-4b75-8b6a-7d7d123661e0" providerId="ADAL" clId="{4922E03D-4F87-4196-B789-A3E5EFCBCE8F}" dt="2022-06-28T00:49:25.934" v="3785" actId="207"/>
          <ac:spMkLst>
            <pc:docMk/>
            <pc:sldMk cId="3742855518" sldId="421"/>
            <ac:spMk id="2" creationId="{32A29A0F-A3E9-4449-8C11-A98AAD014066}"/>
          </ac:spMkLst>
        </pc:spChg>
      </pc:sldChg>
      <pc:sldChg chg="modSp add mod ord">
        <pc:chgData name="Hector Enrique Peña Salgado" userId="b572aaf8-207d-4b75-8b6a-7d7d123661e0" providerId="ADAL" clId="{4922E03D-4F87-4196-B789-A3E5EFCBCE8F}" dt="2022-06-28T21:06:41.225" v="6519" actId="20577"/>
        <pc:sldMkLst>
          <pc:docMk/>
          <pc:sldMk cId="797611406" sldId="422"/>
        </pc:sldMkLst>
        <pc:spChg chg="mod">
          <ac:chgData name="Hector Enrique Peña Salgado" userId="b572aaf8-207d-4b75-8b6a-7d7d123661e0" providerId="ADAL" clId="{4922E03D-4F87-4196-B789-A3E5EFCBCE8F}" dt="2022-06-28T21:06:41.225" v="6519" actId="20577"/>
          <ac:spMkLst>
            <pc:docMk/>
            <pc:sldMk cId="797611406" sldId="422"/>
            <ac:spMk id="2" creationId="{32A29A0F-A3E9-4449-8C11-A98AAD014066}"/>
          </ac:spMkLst>
        </pc:spChg>
      </pc:sldChg>
      <pc:sldChg chg="del">
        <pc:chgData name="Hector Enrique Peña Salgado" userId="b572aaf8-207d-4b75-8b6a-7d7d123661e0" providerId="ADAL" clId="{4922E03D-4F87-4196-B789-A3E5EFCBCE8F}" dt="2022-06-28T18:52:19.594" v="3788" actId="2696"/>
        <pc:sldMkLst>
          <pc:docMk/>
          <pc:sldMk cId="13989422" sldId="423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604779441" sldId="423"/>
        </pc:sldMkLst>
      </pc:sldChg>
      <pc:sldChg chg="del">
        <pc:chgData name="Hector Enrique Peña Salgado" userId="b572aaf8-207d-4b75-8b6a-7d7d123661e0" providerId="ADAL" clId="{4922E03D-4F87-4196-B789-A3E5EFCBCE8F}" dt="2022-06-28T18:52:19.594" v="3788" actId="2696"/>
        <pc:sldMkLst>
          <pc:docMk/>
          <pc:sldMk cId="593857887" sldId="424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2228907026" sldId="425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94537991" sldId="427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499895745" sldId="428"/>
        </pc:sldMkLst>
      </pc:sldChg>
      <pc:sldChg chg="addSp delSp modSp mod">
        <pc:chgData name="Hector Enrique Peña Salgado" userId="b572aaf8-207d-4b75-8b6a-7d7d123661e0" providerId="ADAL" clId="{4922E03D-4F87-4196-B789-A3E5EFCBCE8F}" dt="2022-06-28T19:10:57.484" v="4554" actId="20577"/>
        <pc:sldMkLst>
          <pc:docMk/>
          <pc:sldMk cId="4289553334" sldId="430"/>
        </pc:sldMkLst>
        <pc:spChg chg="add del mod">
          <ac:chgData name="Hector Enrique Peña Salgado" userId="b572aaf8-207d-4b75-8b6a-7d7d123661e0" providerId="ADAL" clId="{4922E03D-4F87-4196-B789-A3E5EFCBCE8F}" dt="2022-06-28T18:57:04.805" v="3836" actId="478"/>
          <ac:spMkLst>
            <pc:docMk/>
            <pc:sldMk cId="4289553334" sldId="430"/>
            <ac:spMk id="4" creationId="{D1F1FFFB-AC4B-4BB4-9F97-46A10CB8787F}"/>
          </ac:spMkLst>
        </pc:spChg>
        <pc:spChg chg="add mod">
          <ac:chgData name="Hector Enrique Peña Salgado" userId="b572aaf8-207d-4b75-8b6a-7d7d123661e0" providerId="ADAL" clId="{4922E03D-4F87-4196-B789-A3E5EFCBCE8F}" dt="2022-06-28T19:06:36.330" v="4295" actId="1035"/>
          <ac:spMkLst>
            <pc:docMk/>
            <pc:sldMk cId="4289553334" sldId="430"/>
            <ac:spMk id="5" creationId="{F8D42549-2ED6-49E7-B8AB-FA832ACD8222}"/>
          </ac:spMkLst>
        </pc:spChg>
        <pc:spChg chg="del mod">
          <ac:chgData name="Hector Enrique Peña Salgado" userId="b572aaf8-207d-4b75-8b6a-7d7d123661e0" providerId="ADAL" clId="{4922E03D-4F87-4196-B789-A3E5EFCBCE8F}" dt="2022-06-28T18:56:41.564" v="3833" actId="478"/>
          <ac:spMkLst>
            <pc:docMk/>
            <pc:sldMk cId="4289553334" sldId="430"/>
            <ac:spMk id="7" creationId="{93D68923-BD18-A58C-D87B-420EDD0EEFE5}"/>
          </ac:spMkLst>
        </pc:spChg>
        <pc:spChg chg="add del mod">
          <ac:chgData name="Hector Enrique Peña Salgado" userId="b572aaf8-207d-4b75-8b6a-7d7d123661e0" providerId="ADAL" clId="{4922E03D-4F87-4196-B789-A3E5EFCBCE8F}" dt="2022-06-28T19:08:30.600" v="4449" actId="478"/>
          <ac:spMkLst>
            <pc:docMk/>
            <pc:sldMk cId="4289553334" sldId="430"/>
            <ac:spMk id="8" creationId="{08B6B068-21F5-4BA8-B3FD-7B60A9D7F647}"/>
          </ac:spMkLst>
        </pc:spChg>
        <pc:spChg chg="add mod">
          <ac:chgData name="Hector Enrique Peña Salgado" userId="b572aaf8-207d-4b75-8b6a-7d7d123661e0" providerId="ADAL" clId="{4922E03D-4F87-4196-B789-A3E5EFCBCE8F}" dt="2022-06-28T19:09:32.862" v="4508" actId="1076"/>
          <ac:spMkLst>
            <pc:docMk/>
            <pc:sldMk cId="4289553334" sldId="430"/>
            <ac:spMk id="10" creationId="{EDB47B9E-56A7-4442-B7D2-20210585FFDC}"/>
          </ac:spMkLst>
        </pc:spChg>
        <pc:spChg chg="add mod">
          <ac:chgData name="Hector Enrique Peña Salgado" userId="b572aaf8-207d-4b75-8b6a-7d7d123661e0" providerId="ADAL" clId="{4922E03D-4F87-4196-B789-A3E5EFCBCE8F}" dt="2022-06-28T19:10:30.369" v="4529" actId="404"/>
          <ac:spMkLst>
            <pc:docMk/>
            <pc:sldMk cId="4289553334" sldId="430"/>
            <ac:spMk id="11" creationId="{73A65B9C-309E-4CF6-885B-B784D1F922B5}"/>
          </ac:spMkLst>
        </pc:spChg>
        <pc:spChg chg="add del mod">
          <ac:chgData name="Hector Enrique Peña Salgado" userId="b572aaf8-207d-4b75-8b6a-7d7d123661e0" providerId="ADAL" clId="{4922E03D-4F87-4196-B789-A3E5EFCBCE8F}" dt="2022-06-28T19:01:07.230" v="4081" actId="478"/>
          <ac:spMkLst>
            <pc:docMk/>
            <pc:sldMk cId="4289553334" sldId="430"/>
            <ac:spMk id="12" creationId="{622343D7-2E63-4CC7-828D-F13CA2AA3784}"/>
          </ac:spMkLst>
        </pc:spChg>
        <pc:spChg chg="add mod">
          <ac:chgData name="Hector Enrique Peña Salgado" userId="b572aaf8-207d-4b75-8b6a-7d7d123661e0" providerId="ADAL" clId="{4922E03D-4F87-4196-B789-A3E5EFCBCE8F}" dt="2022-06-28T19:09:39.351" v="4510" actId="1076"/>
          <ac:spMkLst>
            <pc:docMk/>
            <pc:sldMk cId="4289553334" sldId="430"/>
            <ac:spMk id="13" creationId="{4D2CFD60-C117-48A6-892F-8FC8D6BEAD7B}"/>
          </ac:spMkLst>
        </pc:spChg>
        <pc:spChg chg="add mod">
          <ac:chgData name="Hector Enrique Peña Salgado" userId="b572aaf8-207d-4b75-8b6a-7d7d123661e0" providerId="ADAL" clId="{4922E03D-4F87-4196-B789-A3E5EFCBCE8F}" dt="2022-06-28T19:08:17.466" v="4445" actId="20577"/>
          <ac:spMkLst>
            <pc:docMk/>
            <pc:sldMk cId="4289553334" sldId="430"/>
            <ac:spMk id="14" creationId="{C9606E1F-021B-4782-9827-43F675F448BD}"/>
          </ac:spMkLst>
        </pc:spChg>
        <pc:spChg chg="add mod">
          <ac:chgData name="Hector Enrique Peña Salgado" userId="b572aaf8-207d-4b75-8b6a-7d7d123661e0" providerId="ADAL" clId="{4922E03D-4F87-4196-B789-A3E5EFCBCE8F}" dt="2022-06-28T19:08:46.927" v="4507" actId="20577"/>
          <ac:spMkLst>
            <pc:docMk/>
            <pc:sldMk cId="4289553334" sldId="430"/>
            <ac:spMk id="15" creationId="{64F34F8A-3864-4D67-9F70-862F92FD0C58}"/>
          </ac:spMkLst>
        </pc:spChg>
        <pc:spChg chg="add mod">
          <ac:chgData name="Hector Enrique Peña Salgado" userId="b572aaf8-207d-4b75-8b6a-7d7d123661e0" providerId="ADAL" clId="{4922E03D-4F87-4196-B789-A3E5EFCBCE8F}" dt="2022-06-28T19:07:51.429" v="4387" actId="20577"/>
          <ac:spMkLst>
            <pc:docMk/>
            <pc:sldMk cId="4289553334" sldId="430"/>
            <ac:spMk id="16" creationId="{73F16B45-1D34-4B25-B9DA-E5BD3729E63B}"/>
          </ac:spMkLst>
        </pc:spChg>
        <pc:spChg chg="add mod">
          <ac:chgData name="Hector Enrique Peña Salgado" userId="b572aaf8-207d-4b75-8b6a-7d7d123661e0" providerId="ADAL" clId="{4922E03D-4F87-4196-B789-A3E5EFCBCE8F}" dt="2022-06-28T19:10:57.484" v="4554" actId="20577"/>
          <ac:spMkLst>
            <pc:docMk/>
            <pc:sldMk cId="4289553334" sldId="430"/>
            <ac:spMk id="17" creationId="{FC6F8F01-6C28-438E-9CB6-6681F7C12A4C}"/>
          </ac:spMkLst>
        </pc:spChg>
        <pc:spChg chg="add mod">
          <ac:chgData name="Hector Enrique Peña Salgado" userId="b572aaf8-207d-4b75-8b6a-7d7d123661e0" providerId="ADAL" clId="{4922E03D-4F87-4196-B789-A3E5EFCBCE8F}" dt="2022-06-28T19:08:39.689" v="4483" actId="20577"/>
          <ac:spMkLst>
            <pc:docMk/>
            <pc:sldMk cId="4289553334" sldId="430"/>
            <ac:spMk id="18" creationId="{7C6E4DE5-11CA-4035-9805-C32EE584EEBD}"/>
          </ac:spMkLst>
        </pc:spChg>
      </pc:sldChg>
      <pc:sldChg chg="add del">
        <pc:chgData name="Hector Enrique Peña Salgado" userId="b572aaf8-207d-4b75-8b6a-7d7d123661e0" providerId="ADAL" clId="{4922E03D-4F87-4196-B789-A3E5EFCBCE8F}" dt="2022-06-28T19:09:56.568" v="4511" actId="2696"/>
        <pc:sldMkLst>
          <pc:docMk/>
          <pc:sldMk cId="1904687537" sldId="431"/>
        </pc:sldMkLst>
      </pc:sldChg>
      <pc:sldChg chg="addSp delSp modSp add mod">
        <pc:chgData name="Hector Enrique Peña Salgado" userId="b572aaf8-207d-4b75-8b6a-7d7d123661e0" providerId="ADAL" clId="{4922E03D-4F87-4196-B789-A3E5EFCBCE8F}" dt="2022-06-28T20:39:54.198" v="6192" actId="1076"/>
        <pc:sldMkLst>
          <pc:docMk/>
          <pc:sldMk cId="4145322332" sldId="431"/>
        </pc:sldMkLst>
        <pc:spChg chg="add mod">
          <ac:chgData name="Hector Enrique Peña Salgado" userId="b572aaf8-207d-4b75-8b6a-7d7d123661e0" providerId="ADAL" clId="{4922E03D-4F87-4196-B789-A3E5EFCBCE8F}" dt="2022-06-28T19:36:20.507" v="5325" actId="20577"/>
          <ac:spMkLst>
            <pc:docMk/>
            <pc:sldMk cId="4145322332" sldId="431"/>
            <ac:spMk id="4" creationId="{527057C9-E5D5-4D06-9738-D5F2E0903F29}"/>
          </ac:spMkLst>
        </pc:spChg>
        <pc:spChg chg="mod">
          <ac:chgData name="Hector Enrique Peña Salgado" userId="b572aaf8-207d-4b75-8b6a-7d7d123661e0" providerId="ADAL" clId="{4922E03D-4F87-4196-B789-A3E5EFCBCE8F}" dt="2022-06-28T19:12:08.561" v="4657" actId="122"/>
          <ac:spMkLst>
            <pc:docMk/>
            <pc:sldMk cId="4145322332" sldId="431"/>
            <ac:spMk id="5" creationId="{F8D42549-2ED6-49E7-B8AB-FA832ACD8222}"/>
          </ac:spMkLst>
        </pc:spChg>
        <pc:spChg chg="add mod">
          <ac:chgData name="Hector Enrique Peña Salgado" userId="b572aaf8-207d-4b75-8b6a-7d7d123661e0" providerId="ADAL" clId="{4922E03D-4F87-4196-B789-A3E5EFCBCE8F}" dt="2022-06-28T19:19:40.999" v="4825" actId="14100"/>
          <ac:spMkLst>
            <pc:docMk/>
            <pc:sldMk cId="4145322332" sldId="431"/>
            <ac:spMk id="7" creationId="{5C55EDFF-85FF-4F5A-AFDF-E40E83E0C5B1}"/>
          </ac:spMkLst>
        </pc:spChg>
        <pc:spChg chg="del mod">
          <ac:chgData name="Hector Enrique Peña Salgado" userId="b572aaf8-207d-4b75-8b6a-7d7d123661e0" providerId="ADAL" clId="{4922E03D-4F87-4196-B789-A3E5EFCBCE8F}" dt="2022-06-28T19:12:43.149" v="4658" actId="478"/>
          <ac:spMkLst>
            <pc:docMk/>
            <pc:sldMk cId="4145322332" sldId="431"/>
            <ac:spMk id="10" creationId="{EDB47B9E-56A7-4442-B7D2-20210585FFDC}"/>
          </ac:spMkLst>
        </pc:spChg>
        <pc:spChg chg="del mod">
          <ac:chgData name="Hector Enrique Peña Salgado" userId="b572aaf8-207d-4b75-8b6a-7d7d123661e0" providerId="ADAL" clId="{4922E03D-4F87-4196-B789-A3E5EFCBCE8F}" dt="2022-06-28T19:12:45.102" v="4659" actId="478"/>
          <ac:spMkLst>
            <pc:docMk/>
            <pc:sldMk cId="4145322332" sldId="431"/>
            <ac:spMk id="11" creationId="{73A65B9C-309E-4CF6-885B-B784D1F922B5}"/>
          </ac:spMkLst>
        </pc:spChg>
        <pc:spChg chg="del">
          <ac:chgData name="Hector Enrique Peña Salgado" userId="b572aaf8-207d-4b75-8b6a-7d7d123661e0" providerId="ADAL" clId="{4922E03D-4F87-4196-B789-A3E5EFCBCE8F}" dt="2022-06-28T19:11:58.041" v="4652" actId="478"/>
          <ac:spMkLst>
            <pc:docMk/>
            <pc:sldMk cId="4145322332" sldId="431"/>
            <ac:spMk id="13" creationId="{4D2CFD60-C117-48A6-892F-8FC8D6BEAD7B}"/>
          </ac:spMkLst>
        </pc:spChg>
        <pc:spChg chg="del">
          <ac:chgData name="Hector Enrique Peña Salgado" userId="b572aaf8-207d-4b75-8b6a-7d7d123661e0" providerId="ADAL" clId="{4922E03D-4F87-4196-B789-A3E5EFCBCE8F}" dt="2022-06-28T19:11:58.041" v="4652" actId="478"/>
          <ac:spMkLst>
            <pc:docMk/>
            <pc:sldMk cId="4145322332" sldId="431"/>
            <ac:spMk id="14" creationId="{C9606E1F-021B-4782-9827-43F675F448BD}"/>
          </ac:spMkLst>
        </pc:spChg>
        <pc:spChg chg="del">
          <ac:chgData name="Hector Enrique Peña Salgado" userId="b572aaf8-207d-4b75-8b6a-7d7d123661e0" providerId="ADAL" clId="{4922E03D-4F87-4196-B789-A3E5EFCBCE8F}" dt="2022-06-28T19:11:58.041" v="4652" actId="478"/>
          <ac:spMkLst>
            <pc:docMk/>
            <pc:sldMk cId="4145322332" sldId="431"/>
            <ac:spMk id="15" creationId="{64F34F8A-3864-4D67-9F70-862F92FD0C58}"/>
          </ac:spMkLst>
        </pc:spChg>
        <pc:spChg chg="del">
          <ac:chgData name="Hector Enrique Peña Salgado" userId="b572aaf8-207d-4b75-8b6a-7d7d123661e0" providerId="ADAL" clId="{4922E03D-4F87-4196-B789-A3E5EFCBCE8F}" dt="2022-06-28T19:11:58.041" v="4652" actId="478"/>
          <ac:spMkLst>
            <pc:docMk/>
            <pc:sldMk cId="4145322332" sldId="431"/>
            <ac:spMk id="16" creationId="{73F16B45-1D34-4B25-B9DA-E5BD3729E63B}"/>
          </ac:spMkLst>
        </pc:spChg>
        <pc:spChg chg="del">
          <ac:chgData name="Hector Enrique Peña Salgado" userId="b572aaf8-207d-4b75-8b6a-7d7d123661e0" providerId="ADAL" clId="{4922E03D-4F87-4196-B789-A3E5EFCBCE8F}" dt="2022-06-28T19:11:58.041" v="4652" actId="478"/>
          <ac:spMkLst>
            <pc:docMk/>
            <pc:sldMk cId="4145322332" sldId="431"/>
            <ac:spMk id="17" creationId="{FC6F8F01-6C28-438E-9CB6-6681F7C12A4C}"/>
          </ac:spMkLst>
        </pc:spChg>
        <pc:spChg chg="del">
          <ac:chgData name="Hector Enrique Peña Salgado" userId="b572aaf8-207d-4b75-8b6a-7d7d123661e0" providerId="ADAL" clId="{4922E03D-4F87-4196-B789-A3E5EFCBCE8F}" dt="2022-06-28T19:11:58.041" v="4652" actId="478"/>
          <ac:spMkLst>
            <pc:docMk/>
            <pc:sldMk cId="4145322332" sldId="431"/>
            <ac:spMk id="18" creationId="{7C6E4DE5-11CA-4035-9805-C32EE584EEBD}"/>
          </ac:spMkLst>
        </pc:spChg>
        <pc:spChg chg="add del mod">
          <ac:chgData name="Hector Enrique Peña Salgado" userId="b572aaf8-207d-4b75-8b6a-7d7d123661e0" providerId="ADAL" clId="{4922E03D-4F87-4196-B789-A3E5EFCBCE8F}" dt="2022-06-28T20:39:46.210" v="6189" actId="478"/>
          <ac:spMkLst>
            <pc:docMk/>
            <pc:sldMk cId="4145322332" sldId="431"/>
            <ac:spMk id="19" creationId="{C073A7C2-040C-4FE3-B2A7-E7F5EF66E946}"/>
          </ac:spMkLst>
        </pc:spChg>
        <pc:spChg chg="add mod">
          <ac:chgData name="Hector Enrique Peña Salgado" userId="b572aaf8-207d-4b75-8b6a-7d7d123661e0" providerId="ADAL" clId="{4922E03D-4F87-4196-B789-A3E5EFCBCE8F}" dt="2022-06-28T20:39:54.198" v="6192" actId="1076"/>
          <ac:spMkLst>
            <pc:docMk/>
            <pc:sldMk cId="4145322332" sldId="431"/>
            <ac:spMk id="20" creationId="{264256C4-70E0-4D77-998C-B11CCF738F76}"/>
          </ac:spMkLst>
        </pc:spChg>
        <pc:spChg chg="add del mod">
          <ac:chgData name="Hector Enrique Peña Salgado" userId="b572aaf8-207d-4b75-8b6a-7d7d123661e0" providerId="ADAL" clId="{4922E03D-4F87-4196-B789-A3E5EFCBCE8F}" dt="2022-06-28T19:20:45.702" v="4881" actId="478"/>
          <ac:spMkLst>
            <pc:docMk/>
            <pc:sldMk cId="4145322332" sldId="431"/>
            <ac:spMk id="21" creationId="{33206229-4BB6-4A51-90FA-767273F84A57}"/>
          </ac:spMkLst>
        </pc:spChg>
        <pc:spChg chg="add del mod">
          <ac:chgData name="Hector Enrique Peña Salgado" userId="b572aaf8-207d-4b75-8b6a-7d7d123661e0" providerId="ADAL" clId="{4922E03D-4F87-4196-B789-A3E5EFCBCE8F}" dt="2022-06-28T19:20:45.702" v="4881" actId="478"/>
          <ac:spMkLst>
            <pc:docMk/>
            <pc:sldMk cId="4145322332" sldId="431"/>
            <ac:spMk id="22" creationId="{9D805665-FE83-4124-B8FD-C5CFCC447CB3}"/>
          </ac:spMkLst>
        </pc:spChg>
        <pc:spChg chg="add mod">
          <ac:chgData name="Hector Enrique Peña Salgado" userId="b572aaf8-207d-4b75-8b6a-7d7d123661e0" providerId="ADAL" clId="{4922E03D-4F87-4196-B789-A3E5EFCBCE8F}" dt="2022-06-28T20:39:51.947" v="6191" actId="1076"/>
          <ac:spMkLst>
            <pc:docMk/>
            <pc:sldMk cId="4145322332" sldId="431"/>
            <ac:spMk id="23" creationId="{927A38D1-0151-43CE-9373-AA85256C9F08}"/>
          </ac:spMkLst>
        </pc:spChg>
      </pc:sldChg>
      <pc:sldChg chg="addSp delSp modSp add mod">
        <pc:chgData name="Hector Enrique Peña Salgado" userId="b572aaf8-207d-4b75-8b6a-7d7d123661e0" providerId="ADAL" clId="{4922E03D-4F87-4196-B789-A3E5EFCBCE8F}" dt="2022-06-28T20:03:33.276" v="5533" actId="1076"/>
        <pc:sldMkLst>
          <pc:docMk/>
          <pc:sldMk cId="3655730026" sldId="432"/>
        </pc:sldMkLst>
        <pc:spChg chg="mod">
          <ac:chgData name="Hector Enrique Peña Salgado" userId="b572aaf8-207d-4b75-8b6a-7d7d123661e0" providerId="ADAL" clId="{4922E03D-4F87-4196-B789-A3E5EFCBCE8F}" dt="2022-06-28T19:42:55.889" v="5453" actId="1076"/>
          <ac:spMkLst>
            <pc:docMk/>
            <pc:sldMk cId="3655730026" sldId="432"/>
            <ac:spMk id="4" creationId="{527057C9-E5D5-4D06-9738-D5F2E0903F29}"/>
          </ac:spMkLst>
        </pc:spChg>
        <pc:spChg chg="mod">
          <ac:chgData name="Hector Enrique Peña Salgado" userId="b572aaf8-207d-4b75-8b6a-7d7d123661e0" providerId="ADAL" clId="{4922E03D-4F87-4196-B789-A3E5EFCBCE8F}" dt="2022-06-28T19:33:50.470" v="5258" actId="1076"/>
          <ac:spMkLst>
            <pc:docMk/>
            <pc:sldMk cId="3655730026" sldId="432"/>
            <ac:spMk id="5" creationId="{F8D42549-2ED6-49E7-B8AB-FA832ACD8222}"/>
          </ac:spMkLst>
        </pc:spChg>
        <pc:spChg chg="del">
          <ac:chgData name="Hector Enrique Peña Salgado" userId="b572aaf8-207d-4b75-8b6a-7d7d123661e0" providerId="ADAL" clId="{4922E03D-4F87-4196-B789-A3E5EFCBCE8F}" dt="2022-06-28T19:22:44.576" v="4915" actId="478"/>
          <ac:spMkLst>
            <pc:docMk/>
            <pc:sldMk cId="3655730026" sldId="432"/>
            <ac:spMk id="7" creationId="{5C55EDFF-85FF-4F5A-AFDF-E40E83E0C5B1}"/>
          </ac:spMkLst>
        </pc:spChg>
        <pc:spChg chg="add del">
          <ac:chgData name="Hector Enrique Peña Salgado" userId="b572aaf8-207d-4b75-8b6a-7d7d123661e0" providerId="ADAL" clId="{4922E03D-4F87-4196-B789-A3E5EFCBCE8F}" dt="2022-06-28T19:32:11.816" v="5216" actId="478"/>
          <ac:spMkLst>
            <pc:docMk/>
            <pc:sldMk cId="3655730026" sldId="432"/>
            <ac:spMk id="8" creationId="{0495473D-4B54-4582-866C-F2760829C06E}"/>
          </ac:spMkLst>
        </pc:spChg>
        <pc:spChg chg="add mod">
          <ac:chgData name="Hector Enrique Peña Salgado" userId="b572aaf8-207d-4b75-8b6a-7d7d123661e0" providerId="ADAL" clId="{4922E03D-4F87-4196-B789-A3E5EFCBCE8F}" dt="2022-06-28T19:43:00.452" v="5455" actId="1076"/>
          <ac:spMkLst>
            <pc:docMk/>
            <pc:sldMk cId="3655730026" sldId="432"/>
            <ac:spMk id="9" creationId="{99DBBF6B-4339-47EC-9C18-E5E18616124B}"/>
          </ac:spMkLst>
        </pc:spChg>
        <pc:spChg chg="add mod">
          <ac:chgData name="Hector Enrique Peña Salgado" userId="b572aaf8-207d-4b75-8b6a-7d7d123661e0" providerId="ADAL" clId="{4922E03D-4F87-4196-B789-A3E5EFCBCE8F}" dt="2022-06-28T19:42:58.080" v="5454" actId="1076"/>
          <ac:spMkLst>
            <pc:docMk/>
            <pc:sldMk cId="3655730026" sldId="432"/>
            <ac:spMk id="12" creationId="{56ED182D-54D9-4478-967D-F209D45C7970}"/>
          </ac:spMkLst>
        </pc:spChg>
        <pc:spChg chg="add mod">
          <ac:chgData name="Hector Enrique Peña Salgado" userId="b572aaf8-207d-4b75-8b6a-7d7d123661e0" providerId="ADAL" clId="{4922E03D-4F87-4196-B789-A3E5EFCBCE8F}" dt="2022-06-28T20:01:46.298" v="5483" actId="1076"/>
          <ac:spMkLst>
            <pc:docMk/>
            <pc:sldMk cId="3655730026" sldId="432"/>
            <ac:spMk id="13" creationId="{7A11C94A-861E-4E2A-AA1D-AA858D59ACF4}"/>
          </ac:spMkLst>
        </pc:spChg>
        <pc:spChg chg="add mod">
          <ac:chgData name="Hector Enrique Peña Salgado" userId="b572aaf8-207d-4b75-8b6a-7d7d123661e0" providerId="ADAL" clId="{4922E03D-4F87-4196-B789-A3E5EFCBCE8F}" dt="2022-06-28T20:01:57.614" v="5487" actId="1076"/>
          <ac:spMkLst>
            <pc:docMk/>
            <pc:sldMk cId="3655730026" sldId="432"/>
            <ac:spMk id="14" creationId="{BA47BBAF-480F-4FE5-8307-91D469E38F27}"/>
          </ac:spMkLst>
        </pc:spChg>
        <pc:spChg chg="add mod">
          <ac:chgData name="Hector Enrique Peña Salgado" userId="b572aaf8-207d-4b75-8b6a-7d7d123661e0" providerId="ADAL" clId="{4922E03D-4F87-4196-B789-A3E5EFCBCE8F}" dt="2022-06-28T20:01:54.581" v="5486" actId="1076"/>
          <ac:spMkLst>
            <pc:docMk/>
            <pc:sldMk cId="3655730026" sldId="432"/>
            <ac:spMk id="15" creationId="{3ACBC327-730B-43E5-882E-53F30EF546BA}"/>
          </ac:spMkLst>
        </pc:spChg>
        <pc:spChg chg="del">
          <ac:chgData name="Hector Enrique Peña Salgado" userId="b572aaf8-207d-4b75-8b6a-7d7d123661e0" providerId="ADAL" clId="{4922E03D-4F87-4196-B789-A3E5EFCBCE8F}" dt="2022-06-28T19:22:47.740" v="4917" actId="478"/>
          <ac:spMkLst>
            <pc:docMk/>
            <pc:sldMk cId="3655730026" sldId="432"/>
            <ac:spMk id="19" creationId="{C073A7C2-040C-4FE3-B2A7-E7F5EF66E946}"/>
          </ac:spMkLst>
        </pc:spChg>
        <pc:spChg chg="del">
          <ac:chgData name="Hector Enrique Peña Salgado" userId="b572aaf8-207d-4b75-8b6a-7d7d123661e0" providerId="ADAL" clId="{4922E03D-4F87-4196-B789-A3E5EFCBCE8F}" dt="2022-06-28T19:22:49.041" v="4918" actId="478"/>
          <ac:spMkLst>
            <pc:docMk/>
            <pc:sldMk cId="3655730026" sldId="432"/>
            <ac:spMk id="20" creationId="{264256C4-70E0-4D77-998C-B11CCF738F76}"/>
          </ac:spMkLst>
        </pc:spChg>
        <pc:spChg chg="add mod">
          <ac:chgData name="Hector Enrique Peña Salgado" userId="b572aaf8-207d-4b75-8b6a-7d7d123661e0" providerId="ADAL" clId="{4922E03D-4F87-4196-B789-A3E5EFCBCE8F}" dt="2022-06-28T20:03:33.276" v="5533" actId="1076"/>
          <ac:spMkLst>
            <pc:docMk/>
            <pc:sldMk cId="3655730026" sldId="432"/>
            <ac:spMk id="21" creationId="{1C601153-00A4-44E2-8D6C-3BB05699E62D}"/>
          </ac:spMkLst>
        </pc:spChg>
        <pc:spChg chg="del">
          <ac:chgData name="Hector Enrique Peña Salgado" userId="b572aaf8-207d-4b75-8b6a-7d7d123661e0" providerId="ADAL" clId="{4922E03D-4F87-4196-B789-A3E5EFCBCE8F}" dt="2022-06-28T19:22:46.386" v="4916" actId="478"/>
          <ac:spMkLst>
            <pc:docMk/>
            <pc:sldMk cId="3655730026" sldId="432"/>
            <ac:spMk id="23" creationId="{927A38D1-0151-43CE-9373-AA85256C9F08}"/>
          </ac:spMkLst>
        </pc:spChg>
        <pc:picChg chg="add del mod">
          <ac:chgData name="Hector Enrique Peña Salgado" userId="b572aaf8-207d-4b75-8b6a-7d7d123661e0" providerId="ADAL" clId="{4922E03D-4F87-4196-B789-A3E5EFCBCE8F}" dt="2022-06-28T20:01:08.204" v="5482" actId="478"/>
          <ac:picMkLst>
            <pc:docMk/>
            <pc:sldMk cId="3655730026" sldId="432"/>
            <ac:picMk id="11" creationId="{8F990A39-7EEA-47C7-9D79-0765DEE5390A}"/>
          </ac:picMkLst>
        </pc:picChg>
      </pc:sldChg>
      <pc:sldChg chg="addSp delSp modSp add mod">
        <pc:chgData name="Hector Enrique Peña Salgado" userId="b572aaf8-207d-4b75-8b6a-7d7d123661e0" providerId="ADAL" clId="{4922E03D-4F87-4196-B789-A3E5EFCBCE8F}" dt="2022-06-28T21:17:43.112" v="6814" actId="1076"/>
        <pc:sldMkLst>
          <pc:docMk/>
          <pc:sldMk cId="989447258" sldId="433"/>
        </pc:sldMkLst>
        <pc:spChg chg="mod">
          <ac:chgData name="Hector Enrique Peña Salgado" userId="b572aaf8-207d-4b75-8b6a-7d7d123661e0" providerId="ADAL" clId="{4922E03D-4F87-4196-B789-A3E5EFCBCE8F}" dt="2022-06-28T21:12:34.712" v="6723" actId="1076"/>
          <ac:spMkLst>
            <pc:docMk/>
            <pc:sldMk cId="989447258" sldId="433"/>
            <ac:spMk id="4" creationId="{527057C9-E5D5-4D06-9738-D5F2E0903F29}"/>
          </ac:spMkLst>
        </pc:spChg>
        <pc:spChg chg="del mod">
          <ac:chgData name="Hector Enrique Peña Salgado" userId="b572aaf8-207d-4b75-8b6a-7d7d123661e0" providerId="ADAL" clId="{4922E03D-4F87-4196-B789-A3E5EFCBCE8F}" dt="2022-06-28T20:59:22.407" v="6289" actId="478"/>
          <ac:spMkLst>
            <pc:docMk/>
            <pc:sldMk cId="989447258" sldId="433"/>
            <ac:spMk id="5" creationId="{F8D42549-2ED6-49E7-B8AB-FA832ACD8222}"/>
          </ac:spMkLst>
        </pc:spChg>
        <pc:spChg chg="del">
          <ac:chgData name="Hector Enrique Peña Salgado" userId="b572aaf8-207d-4b75-8b6a-7d7d123661e0" providerId="ADAL" clId="{4922E03D-4F87-4196-B789-A3E5EFCBCE8F}" dt="2022-06-28T19:38:25.932" v="5383" actId="478"/>
          <ac:spMkLst>
            <pc:docMk/>
            <pc:sldMk cId="989447258" sldId="433"/>
            <ac:spMk id="9" creationId="{99DBBF6B-4339-47EC-9C18-E5E18616124B}"/>
          </ac:spMkLst>
        </pc:spChg>
        <pc:spChg chg="del mod">
          <ac:chgData name="Hector Enrique Peña Salgado" userId="b572aaf8-207d-4b75-8b6a-7d7d123661e0" providerId="ADAL" clId="{4922E03D-4F87-4196-B789-A3E5EFCBCE8F}" dt="2022-06-28T19:41:52.950" v="5393" actId="478"/>
          <ac:spMkLst>
            <pc:docMk/>
            <pc:sldMk cId="989447258" sldId="433"/>
            <ac:spMk id="12" creationId="{56ED182D-54D9-4478-967D-F209D45C7970}"/>
          </ac:spMkLst>
        </pc:spChg>
        <pc:spChg chg="del">
          <ac:chgData name="Hector Enrique Peña Salgado" userId="b572aaf8-207d-4b75-8b6a-7d7d123661e0" providerId="ADAL" clId="{4922E03D-4F87-4196-B789-A3E5EFCBCE8F}" dt="2022-06-28T19:39:20.712" v="5388" actId="478"/>
          <ac:spMkLst>
            <pc:docMk/>
            <pc:sldMk cId="989447258" sldId="433"/>
            <ac:spMk id="13" creationId="{7A11C94A-861E-4E2A-AA1D-AA858D59ACF4}"/>
          </ac:spMkLst>
        </pc:spChg>
        <pc:spChg chg="del">
          <ac:chgData name="Hector Enrique Peña Salgado" userId="b572aaf8-207d-4b75-8b6a-7d7d123661e0" providerId="ADAL" clId="{4922E03D-4F87-4196-B789-A3E5EFCBCE8F}" dt="2022-06-28T19:38:31.373" v="5384" actId="478"/>
          <ac:spMkLst>
            <pc:docMk/>
            <pc:sldMk cId="989447258" sldId="433"/>
            <ac:spMk id="14" creationId="{BA47BBAF-480F-4FE5-8307-91D469E38F27}"/>
          </ac:spMkLst>
        </pc:spChg>
        <pc:spChg chg="del">
          <ac:chgData name="Hector Enrique Peña Salgado" userId="b572aaf8-207d-4b75-8b6a-7d7d123661e0" providerId="ADAL" clId="{4922E03D-4F87-4196-B789-A3E5EFCBCE8F}" dt="2022-06-28T19:38:32.651" v="5385" actId="478"/>
          <ac:spMkLst>
            <pc:docMk/>
            <pc:sldMk cId="989447258" sldId="433"/>
            <ac:spMk id="15" creationId="{3ACBC327-730B-43E5-882E-53F30EF546BA}"/>
          </ac:spMkLst>
        </pc:spChg>
        <pc:spChg chg="add mod">
          <ac:chgData name="Hector Enrique Peña Salgado" userId="b572aaf8-207d-4b75-8b6a-7d7d123661e0" providerId="ADAL" clId="{4922E03D-4F87-4196-B789-A3E5EFCBCE8F}" dt="2022-06-28T21:12:41.174" v="6725" actId="1076"/>
          <ac:spMkLst>
            <pc:docMk/>
            <pc:sldMk cId="989447258" sldId="433"/>
            <ac:spMk id="16" creationId="{29D81368-ABD8-4AF1-BB0C-33E73C950C35}"/>
          </ac:spMkLst>
        </pc:spChg>
        <pc:spChg chg="add mod">
          <ac:chgData name="Hector Enrique Peña Salgado" userId="b572aaf8-207d-4b75-8b6a-7d7d123661e0" providerId="ADAL" clId="{4922E03D-4F87-4196-B789-A3E5EFCBCE8F}" dt="2022-06-28T21:12:46.899" v="6727" actId="1037"/>
          <ac:spMkLst>
            <pc:docMk/>
            <pc:sldMk cId="989447258" sldId="433"/>
            <ac:spMk id="17" creationId="{5E9EBDBD-5640-419B-929E-5BA891C84471}"/>
          </ac:spMkLst>
        </pc:spChg>
        <pc:spChg chg="add mod">
          <ac:chgData name="Hector Enrique Peña Salgado" userId="b572aaf8-207d-4b75-8b6a-7d7d123661e0" providerId="ADAL" clId="{4922E03D-4F87-4196-B789-A3E5EFCBCE8F}" dt="2022-06-28T21:13:46.867" v="6787" actId="1035"/>
          <ac:spMkLst>
            <pc:docMk/>
            <pc:sldMk cId="989447258" sldId="433"/>
            <ac:spMk id="18" creationId="{48F71727-7E3E-4767-AE9D-0A36BB9EF865}"/>
          </ac:spMkLst>
        </pc:spChg>
        <pc:spChg chg="add mod">
          <ac:chgData name="Hector Enrique Peña Salgado" userId="b572aaf8-207d-4b75-8b6a-7d7d123661e0" providerId="ADAL" clId="{4922E03D-4F87-4196-B789-A3E5EFCBCE8F}" dt="2022-06-28T21:13:49.254" v="6788" actId="1076"/>
          <ac:spMkLst>
            <pc:docMk/>
            <pc:sldMk cId="989447258" sldId="433"/>
            <ac:spMk id="19" creationId="{E610EE06-A9E0-403F-B199-E8CFDDE8A230}"/>
          </ac:spMkLst>
        </pc:spChg>
        <pc:spChg chg="add mod">
          <ac:chgData name="Hector Enrique Peña Salgado" userId="b572aaf8-207d-4b75-8b6a-7d7d123661e0" providerId="ADAL" clId="{4922E03D-4F87-4196-B789-A3E5EFCBCE8F}" dt="2022-06-28T21:12:51.255" v="6728" actId="1076"/>
          <ac:spMkLst>
            <pc:docMk/>
            <pc:sldMk cId="989447258" sldId="433"/>
            <ac:spMk id="20" creationId="{64E2C9ED-B7D8-4D60-8A00-7D318AAE9135}"/>
          </ac:spMkLst>
        </pc:spChg>
        <pc:spChg chg="add mod">
          <ac:chgData name="Hector Enrique Peña Salgado" userId="b572aaf8-207d-4b75-8b6a-7d7d123661e0" providerId="ADAL" clId="{4922E03D-4F87-4196-B789-A3E5EFCBCE8F}" dt="2022-06-28T21:13:53.374" v="6789" actId="1076"/>
          <ac:spMkLst>
            <pc:docMk/>
            <pc:sldMk cId="989447258" sldId="433"/>
            <ac:spMk id="21" creationId="{EFFF58C1-86BD-4B16-B462-7B04B27BAB0F}"/>
          </ac:spMkLst>
        </pc:spChg>
        <pc:picChg chg="add del mod">
          <ac:chgData name="Hector Enrique Peña Salgado" userId="b572aaf8-207d-4b75-8b6a-7d7d123661e0" providerId="ADAL" clId="{4922E03D-4F87-4196-B789-A3E5EFCBCE8F}" dt="2022-06-28T21:00:44.851" v="6334" actId="478"/>
          <ac:picMkLst>
            <pc:docMk/>
            <pc:sldMk cId="989447258" sldId="433"/>
            <ac:picMk id="8" creationId="{85ECA8F7-0C72-4269-8E91-1DDE663DA48B}"/>
          </ac:picMkLst>
        </pc:picChg>
        <pc:picChg chg="add mod">
          <ac:chgData name="Hector Enrique Peña Salgado" userId="b572aaf8-207d-4b75-8b6a-7d7d123661e0" providerId="ADAL" clId="{4922E03D-4F87-4196-B789-A3E5EFCBCE8F}" dt="2022-06-28T21:17:43.112" v="6814" actId="1076"/>
          <ac:picMkLst>
            <pc:docMk/>
            <pc:sldMk cId="989447258" sldId="433"/>
            <ac:picMk id="1026" creationId="{D59B8041-7029-43D5-AF9B-6E5F584CE82E}"/>
          </ac:picMkLst>
        </pc:picChg>
        <pc:cxnChg chg="add del mod">
          <ac:chgData name="Hector Enrique Peña Salgado" userId="b572aaf8-207d-4b75-8b6a-7d7d123661e0" providerId="ADAL" clId="{4922E03D-4F87-4196-B789-A3E5EFCBCE8F}" dt="2022-06-28T21:14:18.525" v="6792" actId="478"/>
          <ac:cxnSpMkLst>
            <pc:docMk/>
            <pc:sldMk cId="989447258" sldId="433"/>
            <ac:cxnSpMk id="11" creationId="{A5772716-094C-4363-B116-B58B2FABACA3}"/>
          </ac:cxnSpMkLst>
        </pc:cxnChg>
        <pc:cxnChg chg="add del">
          <ac:chgData name="Hector Enrique Peña Salgado" userId="b572aaf8-207d-4b75-8b6a-7d7d123661e0" providerId="ADAL" clId="{4922E03D-4F87-4196-B789-A3E5EFCBCE8F}" dt="2022-06-28T21:14:26.969" v="6794" actId="478"/>
          <ac:cxnSpMkLst>
            <pc:docMk/>
            <pc:sldMk cId="989447258" sldId="433"/>
            <ac:cxnSpMk id="23" creationId="{C4CF827E-85C0-4B16-8995-EF9C32282970}"/>
          </ac:cxnSpMkLst>
        </pc:cxnChg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1132773681" sldId="433"/>
        </pc:sldMkLst>
      </pc:sldChg>
      <pc:sldChg chg="addSp delSp modSp add mod ord">
        <pc:chgData name="Hector Enrique Peña Salgado" userId="b572aaf8-207d-4b75-8b6a-7d7d123661e0" providerId="ADAL" clId="{4922E03D-4F87-4196-B789-A3E5EFCBCE8F}" dt="2022-06-28T20:16:02.626" v="6134" actId="20577"/>
        <pc:sldMkLst>
          <pc:docMk/>
          <pc:sldMk cId="3946207929" sldId="434"/>
        </pc:sldMkLst>
        <pc:spChg chg="mod">
          <ac:chgData name="Hector Enrique Peña Salgado" userId="b572aaf8-207d-4b75-8b6a-7d7d123661e0" providerId="ADAL" clId="{4922E03D-4F87-4196-B789-A3E5EFCBCE8F}" dt="2022-06-28T20:10:08.434" v="5752" actId="1076"/>
          <ac:spMkLst>
            <pc:docMk/>
            <pc:sldMk cId="3946207929" sldId="434"/>
            <ac:spMk id="4" creationId="{527057C9-E5D5-4D06-9738-D5F2E0903F29}"/>
          </ac:spMkLst>
        </pc:spChg>
        <pc:spChg chg="del">
          <ac:chgData name="Hector Enrique Peña Salgado" userId="b572aaf8-207d-4b75-8b6a-7d7d123661e0" providerId="ADAL" clId="{4922E03D-4F87-4196-B789-A3E5EFCBCE8F}" dt="2022-06-28T20:07:38.358" v="5612" actId="478"/>
          <ac:spMkLst>
            <pc:docMk/>
            <pc:sldMk cId="3946207929" sldId="434"/>
            <ac:spMk id="9" creationId="{99DBBF6B-4339-47EC-9C18-E5E18616124B}"/>
          </ac:spMkLst>
        </pc:spChg>
        <pc:spChg chg="del mod">
          <ac:chgData name="Hector Enrique Peña Salgado" userId="b572aaf8-207d-4b75-8b6a-7d7d123661e0" providerId="ADAL" clId="{4922E03D-4F87-4196-B789-A3E5EFCBCE8F}" dt="2022-06-28T20:07:39.883" v="5614" actId="478"/>
          <ac:spMkLst>
            <pc:docMk/>
            <pc:sldMk cId="3946207929" sldId="434"/>
            <ac:spMk id="12" creationId="{56ED182D-54D9-4478-967D-F209D45C7970}"/>
          </ac:spMkLst>
        </pc:spChg>
        <pc:spChg chg="mod">
          <ac:chgData name="Hector Enrique Peña Salgado" userId="b572aaf8-207d-4b75-8b6a-7d7d123661e0" providerId="ADAL" clId="{4922E03D-4F87-4196-B789-A3E5EFCBCE8F}" dt="2022-06-28T20:14:52.627" v="6118" actId="1076"/>
          <ac:spMkLst>
            <pc:docMk/>
            <pc:sldMk cId="3946207929" sldId="434"/>
            <ac:spMk id="13" creationId="{7A11C94A-861E-4E2A-AA1D-AA858D59ACF4}"/>
          </ac:spMkLst>
        </pc:spChg>
        <pc:spChg chg="mod">
          <ac:chgData name="Hector Enrique Peña Salgado" userId="b572aaf8-207d-4b75-8b6a-7d7d123661e0" providerId="ADAL" clId="{4922E03D-4F87-4196-B789-A3E5EFCBCE8F}" dt="2022-06-28T20:15:30.850" v="6123" actId="1076"/>
          <ac:spMkLst>
            <pc:docMk/>
            <pc:sldMk cId="3946207929" sldId="434"/>
            <ac:spMk id="14" creationId="{BA47BBAF-480F-4FE5-8307-91D469E38F27}"/>
          </ac:spMkLst>
        </pc:spChg>
        <pc:spChg chg="del">
          <ac:chgData name="Hector Enrique Peña Salgado" userId="b572aaf8-207d-4b75-8b6a-7d7d123661e0" providerId="ADAL" clId="{4922E03D-4F87-4196-B789-A3E5EFCBCE8F}" dt="2022-06-28T20:09:18.108" v="5730" actId="478"/>
          <ac:spMkLst>
            <pc:docMk/>
            <pc:sldMk cId="3946207929" sldId="434"/>
            <ac:spMk id="15" creationId="{3ACBC327-730B-43E5-882E-53F30EF546BA}"/>
          </ac:spMkLst>
        </pc:spChg>
        <pc:spChg chg="add del mod">
          <ac:chgData name="Hector Enrique Peña Salgado" userId="b572aaf8-207d-4b75-8b6a-7d7d123661e0" providerId="ADAL" clId="{4922E03D-4F87-4196-B789-A3E5EFCBCE8F}" dt="2022-06-28T20:10:11.587" v="5753" actId="478"/>
          <ac:spMkLst>
            <pc:docMk/>
            <pc:sldMk cId="3946207929" sldId="434"/>
            <ac:spMk id="16" creationId="{983A8051-BC1B-436A-981D-12D369D110C2}"/>
          </ac:spMkLst>
        </pc:spChg>
        <pc:spChg chg="add mod">
          <ac:chgData name="Hector Enrique Peña Salgado" userId="b572aaf8-207d-4b75-8b6a-7d7d123661e0" providerId="ADAL" clId="{4922E03D-4F87-4196-B789-A3E5EFCBCE8F}" dt="2022-06-28T20:11:10.137" v="5815" actId="20577"/>
          <ac:spMkLst>
            <pc:docMk/>
            <pc:sldMk cId="3946207929" sldId="434"/>
            <ac:spMk id="17" creationId="{5B5DD19C-45D9-4D12-8D6B-FEF60850AC44}"/>
          </ac:spMkLst>
        </pc:spChg>
        <pc:spChg chg="add mod">
          <ac:chgData name="Hector Enrique Peña Salgado" userId="b572aaf8-207d-4b75-8b6a-7d7d123661e0" providerId="ADAL" clId="{4922E03D-4F87-4196-B789-A3E5EFCBCE8F}" dt="2022-06-28T20:16:02.626" v="6134" actId="20577"/>
          <ac:spMkLst>
            <pc:docMk/>
            <pc:sldMk cId="3946207929" sldId="434"/>
            <ac:spMk id="18" creationId="{104A24B0-715C-4A7C-B89C-BCA02032BB01}"/>
          </ac:spMkLst>
        </pc:spChg>
        <pc:spChg chg="del">
          <ac:chgData name="Hector Enrique Peña Salgado" userId="b572aaf8-207d-4b75-8b6a-7d7d123661e0" providerId="ADAL" clId="{4922E03D-4F87-4196-B789-A3E5EFCBCE8F}" dt="2022-06-28T20:09:19.008" v="5731" actId="478"/>
          <ac:spMkLst>
            <pc:docMk/>
            <pc:sldMk cId="3946207929" sldId="434"/>
            <ac:spMk id="21" creationId="{1C601153-00A4-44E2-8D6C-3BB05699E62D}"/>
          </ac:spMkLst>
        </pc:spChg>
        <pc:cxnChg chg="add mod">
          <ac:chgData name="Hector Enrique Peña Salgado" userId="b572aaf8-207d-4b75-8b6a-7d7d123661e0" providerId="ADAL" clId="{4922E03D-4F87-4196-B789-A3E5EFCBCE8F}" dt="2022-06-28T20:15:24.869" v="6122" actId="1582"/>
          <ac:cxnSpMkLst>
            <pc:docMk/>
            <pc:sldMk cId="3946207929" sldId="434"/>
            <ac:cxnSpMk id="8" creationId="{04457C8C-D8B7-4084-84EC-6FA6F0ED5087}"/>
          </ac:cxnSpMkLst>
        </pc:cxnChg>
      </pc:sldChg>
      <pc:sldChg chg="addSp delSp modSp add mod">
        <pc:chgData name="Hector Enrique Peña Salgado" userId="b572aaf8-207d-4b75-8b6a-7d7d123661e0" providerId="ADAL" clId="{4922E03D-4F87-4196-B789-A3E5EFCBCE8F}" dt="2022-06-28T20:36:25.913" v="6185" actId="1076"/>
        <pc:sldMkLst>
          <pc:docMk/>
          <pc:sldMk cId="3049045730" sldId="435"/>
        </pc:sldMkLst>
        <pc:spChg chg="del">
          <ac:chgData name="Hector Enrique Peña Salgado" userId="b572aaf8-207d-4b75-8b6a-7d7d123661e0" providerId="ADAL" clId="{4922E03D-4F87-4196-B789-A3E5EFCBCE8F}" dt="2022-06-28T20:17:02.403" v="6141" actId="478"/>
          <ac:spMkLst>
            <pc:docMk/>
            <pc:sldMk cId="3049045730" sldId="435"/>
            <ac:spMk id="4" creationId="{527057C9-E5D5-4D06-9738-D5F2E0903F29}"/>
          </ac:spMkLst>
        </pc:spChg>
        <pc:spChg chg="del">
          <ac:chgData name="Hector Enrique Peña Salgado" userId="b572aaf8-207d-4b75-8b6a-7d7d123661e0" providerId="ADAL" clId="{4922E03D-4F87-4196-B789-A3E5EFCBCE8F}" dt="2022-06-28T20:24:13.496" v="6146" actId="478"/>
          <ac:spMkLst>
            <pc:docMk/>
            <pc:sldMk cId="3049045730" sldId="435"/>
            <ac:spMk id="5" creationId="{F8D42549-2ED6-49E7-B8AB-FA832ACD8222}"/>
          </ac:spMkLst>
        </pc:spChg>
        <pc:spChg chg="del">
          <ac:chgData name="Hector Enrique Peña Salgado" userId="b572aaf8-207d-4b75-8b6a-7d7d123661e0" providerId="ADAL" clId="{4922E03D-4F87-4196-B789-A3E5EFCBCE8F}" dt="2022-06-28T20:17:01.278" v="6140" actId="478"/>
          <ac:spMkLst>
            <pc:docMk/>
            <pc:sldMk cId="3049045730" sldId="435"/>
            <ac:spMk id="13" creationId="{7A11C94A-861E-4E2A-AA1D-AA858D59ACF4}"/>
          </ac:spMkLst>
        </pc:spChg>
        <pc:spChg chg="del">
          <ac:chgData name="Hector Enrique Peña Salgado" userId="b572aaf8-207d-4b75-8b6a-7d7d123661e0" providerId="ADAL" clId="{4922E03D-4F87-4196-B789-A3E5EFCBCE8F}" dt="2022-06-28T20:17:00.402" v="6139" actId="478"/>
          <ac:spMkLst>
            <pc:docMk/>
            <pc:sldMk cId="3049045730" sldId="435"/>
            <ac:spMk id="14" creationId="{BA47BBAF-480F-4FE5-8307-91D469E38F27}"/>
          </ac:spMkLst>
        </pc:spChg>
        <pc:spChg chg="del">
          <ac:chgData name="Hector Enrique Peña Salgado" userId="b572aaf8-207d-4b75-8b6a-7d7d123661e0" providerId="ADAL" clId="{4922E03D-4F87-4196-B789-A3E5EFCBCE8F}" dt="2022-06-28T20:16:57.730" v="6137" actId="478"/>
          <ac:spMkLst>
            <pc:docMk/>
            <pc:sldMk cId="3049045730" sldId="435"/>
            <ac:spMk id="17" creationId="{5B5DD19C-45D9-4D12-8D6B-FEF60850AC44}"/>
          </ac:spMkLst>
        </pc:spChg>
        <pc:spChg chg="del">
          <ac:chgData name="Hector Enrique Peña Salgado" userId="b572aaf8-207d-4b75-8b6a-7d7d123661e0" providerId="ADAL" clId="{4922E03D-4F87-4196-B789-A3E5EFCBCE8F}" dt="2022-06-28T20:16:56.662" v="6136" actId="478"/>
          <ac:spMkLst>
            <pc:docMk/>
            <pc:sldMk cId="3049045730" sldId="435"/>
            <ac:spMk id="18" creationId="{104A24B0-715C-4A7C-B89C-BCA02032BB01}"/>
          </ac:spMkLst>
        </pc:spChg>
        <pc:picChg chg="add del">
          <ac:chgData name="Hector Enrique Peña Salgado" userId="b572aaf8-207d-4b75-8b6a-7d7d123661e0" providerId="ADAL" clId="{4922E03D-4F87-4196-B789-A3E5EFCBCE8F}" dt="2022-06-28T20:21:16.191" v="6143" actId="478"/>
          <ac:picMkLst>
            <pc:docMk/>
            <pc:sldMk cId="3049045730" sldId="435"/>
            <ac:picMk id="9" creationId="{8B9E6472-A9E1-4BC6-AB87-287CCAAB7EDD}"/>
          </ac:picMkLst>
        </pc:picChg>
        <pc:picChg chg="add mod">
          <ac:chgData name="Hector Enrique Peña Salgado" userId="b572aaf8-207d-4b75-8b6a-7d7d123661e0" providerId="ADAL" clId="{4922E03D-4F87-4196-B789-A3E5EFCBCE8F}" dt="2022-06-28T20:36:21.251" v="6183" actId="1076"/>
          <ac:picMkLst>
            <pc:docMk/>
            <pc:sldMk cId="3049045730" sldId="435"/>
            <ac:picMk id="11" creationId="{6F6F6620-581C-4ABB-8ABB-6F35F1E55EE5}"/>
          </ac:picMkLst>
        </pc:picChg>
        <pc:picChg chg="add mod">
          <ac:chgData name="Hector Enrique Peña Salgado" userId="b572aaf8-207d-4b75-8b6a-7d7d123661e0" providerId="ADAL" clId="{4922E03D-4F87-4196-B789-A3E5EFCBCE8F}" dt="2022-06-28T20:36:17.899" v="6182" actId="1076"/>
          <ac:picMkLst>
            <pc:docMk/>
            <pc:sldMk cId="3049045730" sldId="435"/>
            <ac:picMk id="15" creationId="{0E44A8BE-1324-4006-BD09-73A11CAAA4FE}"/>
          </ac:picMkLst>
        </pc:picChg>
        <pc:picChg chg="add del mod">
          <ac:chgData name="Hector Enrique Peña Salgado" userId="b572aaf8-207d-4b75-8b6a-7d7d123661e0" providerId="ADAL" clId="{4922E03D-4F87-4196-B789-A3E5EFCBCE8F}" dt="2022-06-28T20:25:54.400" v="6156" actId="478"/>
          <ac:picMkLst>
            <pc:docMk/>
            <pc:sldMk cId="3049045730" sldId="435"/>
            <ac:picMk id="19" creationId="{2AD7F271-6B83-4E4E-8B98-8B7365A41ECB}"/>
          </ac:picMkLst>
        </pc:picChg>
        <pc:picChg chg="add mod">
          <ac:chgData name="Hector Enrique Peña Salgado" userId="b572aaf8-207d-4b75-8b6a-7d7d123661e0" providerId="ADAL" clId="{4922E03D-4F87-4196-B789-A3E5EFCBCE8F}" dt="2022-06-28T20:36:24.047" v="6184" actId="1076"/>
          <ac:picMkLst>
            <pc:docMk/>
            <pc:sldMk cId="3049045730" sldId="435"/>
            <ac:picMk id="21" creationId="{BB3D510A-5D16-46BF-AF03-20471B31EF0C}"/>
          </ac:picMkLst>
        </pc:picChg>
        <pc:picChg chg="add mod">
          <ac:chgData name="Hector Enrique Peña Salgado" userId="b572aaf8-207d-4b75-8b6a-7d7d123661e0" providerId="ADAL" clId="{4922E03D-4F87-4196-B789-A3E5EFCBCE8F}" dt="2022-06-28T20:36:25.913" v="6185" actId="1076"/>
          <ac:picMkLst>
            <pc:docMk/>
            <pc:sldMk cId="3049045730" sldId="435"/>
            <ac:picMk id="23" creationId="{847BC3B7-779E-4C01-BF4F-246B08A2BE0E}"/>
          </ac:picMkLst>
        </pc:picChg>
        <pc:picChg chg="add mod">
          <ac:chgData name="Hector Enrique Peña Salgado" userId="b572aaf8-207d-4b75-8b6a-7d7d123661e0" providerId="ADAL" clId="{4922E03D-4F87-4196-B789-A3E5EFCBCE8F}" dt="2022-06-28T20:36:11.241" v="6179" actId="1076"/>
          <ac:picMkLst>
            <pc:docMk/>
            <pc:sldMk cId="3049045730" sldId="435"/>
            <ac:picMk id="25" creationId="{519435CE-9AAE-416E-BC2D-68A2FC7FFA25}"/>
          </ac:picMkLst>
        </pc:picChg>
        <pc:cxnChg chg="del">
          <ac:chgData name="Hector Enrique Peña Salgado" userId="b572aaf8-207d-4b75-8b6a-7d7d123661e0" providerId="ADAL" clId="{4922E03D-4F87-4196-B789-A3E5EFCBCE8F}" dt="2022-06-28T20:16:59.686" v="6138" actId="478"/>
          <ac:cxnSpMkLst>
            <pc:docMk/>
            <pc:sldMk cId="3049045730" sldId="435"/>
            <ac:cxnSpMk id="8" creationId="{04457C8C-D8B7-4084-84EC-6FA6F0ED5087}"/>
          </ac:cxnSpMkLst>
        </pc:cxnChg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233774112" sldId="435"/>
        </pc:sldMkLst>
      </pc:sldChg>
      <pc:sldChg chg="delSp add del mod ord">
        <pc:chgData name="Hector Enrique Peña Salgado" userId="b572aaf8-207d-4b75-8b6a-7d7d123661e0" providerId="ADAL" clId="{4922E03D-4F87-4196-B789-A3E5EFCBCE8F}" dt="2022-06-28T20:40:23.576" v="6201" actId="47"/>
        <pc:sldMkLst>
          <pc:docMk/>
          <pc:sldMk cId="1440507664" sldId="436"/>
        </pc:sldMkLst>
        <pc:picChg chg="del">
          <ac:chgData name="Hector Enrique Peña Salgado" userId="b572aaf8-207d-4b75-8b6a-7d7d123661e0" providerId="ADAL" clId="{4922E03D-4F87-4196-B789-A3E5EFCBCE8F}" dt="2022-06-28T20:40:06.935" v="6194" actId="478"/>
          <ac:picMkLst>
            <pc:docMk/>
            <pc:sldMk cId="1440507664" sldId="436"/>
            <ac:picMk id="11" creationId="{6F6F6620-581C-4ABB-8ABB-6F35F1E55EE5}"/>
          </ac:picMkLst>
        </pc:picChg>
        <pc:picChg chg="del">
          <ac:chgData name="Hector Enrique Peña Salgado" userId="b572aaf8-207d-4b75-8b6a-7d7d123661e0" providerId="ADAL" clId="{4922E03D-4F87-4196-B789-A3E5EFCBCE8F}" dt="2022-06-28T20:40:08.187" v="6196" actId="478"/>
          <ac:picMkLst>
            <pc:docMk/>
            <pc:sldMk cId="1440507664" sldId="436"/>
            <ac:picMk id="15" creationId="{0E44A8BE-1324-4006-BD09-73A11CAAA4FE}"/>
          </ac:picMkLst>
        </pc:picChg>
        <pc:picChg chg="del">
          <ac:chgData name="Hector Enrique Peña Salgado" userId="b572aaf8-207d-4b75-8b6a-7d7d123661e0" providerId="ADAL" clId="{4922E03D-4F87-4196-B789-A3E5EFCBCE8F}" dt="2022-06-28T20:40:07.680" v="6195" actId="478"/>
          <ac:picMkLst>
            <pc:docMk/>
            <pc:sldMk cId="1440507664" sldId="436"/>
            <ac:picMk id="21" creationId="{BB3D510A-5D16-46BF-AF03-20471B31EF0C}"/>
          </ac:picMkLst>
        </pc:picChg>
        <pc:picChg chg="del">
          <ac:chgData name="Hector Enrique Peña Salgado" userId="b572aaf8-207d-4b75-8b6a-7d7d123661e0" providerId="ADAL" clId="{4922E03D-4F87-4196-B789-A3E5EFCBCE8F}" dt="2022-06-28T20:40:09.137" v="6197" actId="478"/>
          <ac:picMkLst>
            <pc:docMk/>
            <pc:sldMk cId="1440507664" sldId="436"/>
            <ac:picMk id="23" creationId="{847BC3B7-779E-4C01-BF4F-246B08A2BE0E}"/>
          </ac:picMkLst>
        </pc:picChg>
        <pc:picChg chg="del">
          <ac:chgData name="Hector Enrique Peña Salgado" userId="b572aaf8-207d-4b75-8b6a-7d7d123661e0" providerId="ADAL" clId="{4922E03D-4F87-4196-B789-A3E5EFCBCE8F}" dt="2022-06-28T20:40:09.605" v="6198" actId="478"/>
          <ac:picMkLst>
            <pc:docMk/>
            <pc:sldMk cId="1440507664" sldId="436"/>
            <ac:picMk id="25" creationId="{519435CE-9AAE-416E-BC2D-68A2FC7FFA25}"/>
          </ac:picMkLst>
        </pc:picChg>
      </pc:sldChg>
      <pc:sldChg chg="addSp delSp modSp add mod ord">
        <pc:chgData name="Hector Enrique Peña Salgado" userId="b572aaf8-207d-4b75-8b6a-7d7d123661e0" providerId="ADAL" clId="{4922E03D-4F87-4196-B789-A3E5EFCBCE8F}" dt="2022-06-28T20:58:14.904" v="6283" actId="20577"/>
        <pc:sldMkLst>
          <pc:docMk/>
          <pc:sldMk cId="2668363386" sldId="436"/>
        </pc:sldMkLst>
        <pc:spChg chg="mod">
          <ac:chgData name="Hector Enrique Peña Salgado" userId="b572aaf8-207d-4b75-8b6a-7d7d123661e0" providerId="ADAL" clId="{4922E03D-4F87-4196-B789-A3E5EFCBCE8F}" dt="2022-06-28T20:58:14.904" v="6283" actId="20577"/>
          <ac:spMkLst>
            <pc:docMk/>
            <pc:sldMk cId="2668363386" sldId="436"/>
            <ac:spMk id="4" creationId="{527057C9-E5D5-4D06-9738-D5F2E0903F29}"/>
          </ac:spMkLst>
        </pc:spChg>
        <pc:spChg chg="del mod">
          <ac:chgData name="Hector Enrique Peña Salgado" userId="b572aaf8-207d-4b75-8b6a-7d7d123661e0" providerId="ADAL" clId="{4922E03D-4F87-4196-B789-A3E5EFCBCE8F}" dt="2022-06-28T20:45:08.608" v="6248" actId="478"/>
          <ac:spMkLst>
            <pc:docMk/>
            <pc:sldMk cId="2668363386" sldId="436"/>
            <ac:spMk id="5" creationId="{F8D42549-2ED6-49E7-B8AB-FA832ACD8222}"/>
          </ac:spMkLst>
        </pc:spChg>
        <pc:picChg chg="del">
          <ac:chgData name="Hector Enrique Peña Salgado" userId="b572aaf8-207d-4b75-8b6a-7d7d123661e0" providerId="ADAL" clId="{4922E03D-4F87-4196-B789-A3E5EFCBCE8F}" dt="2022-06-28T20:40:46.734" v="6205" actId="478"/>
          <ac:picMkLst>
            <pc:docMk/>
            <pc:sldMk cId="2668363386" sldId="436"/>
            <ac:picMk id="8" creationId="{85ECA8F7-0C72-4269-8E91-1DDE663DA48B}"/>
          </ac:picMkLst>
        </pc:picChg>
        <pc:picChg chg="add del mod">
          <ac:chgData name="Hector Enrique Peña Salgado" userId="b572aaf8-207d-4b75-8b6a-7d7d123661e0" providerId="ADAL" clId="{4922E03D-4F87-4196-B789-A3E5EFCBCE8F}" dt="2022-06-28T20:46:46.243" v="6255" actId="478"/>
          <ac:picMkLst>
            <pc:docMk/>
            <pc:sldMk cId="2668363386" sldId="436"/>
            <ac:picMk id="9" creationId="{F81BCF30-3904-4294-8DD5-44D41FF151FD}"/>
          </ac:picMkLst>
        </pc:picChg>
        <pc:picChg chg="add mod">
          <ac:chgData name="Hector Enrique Peña Salgado" userId="b572aaf8-207d-4b75-8b6a-7d7d123661e0" providerId="ADAL" clId="{4922E03D-4F87-4196-B789-A3E5EFCBCE8F}" dt="2022-06-28T20:49:57.156" v="6274" actId="1076"/>
          <ac:picMkLst>
            <pc:docMk/>
            <pc:sldMk cId="2668363386" sldId="436"/>
            <ac:picMk id="11" creationId="{FEDD26D0-A0ED-43AF-89B3-6464B7DDBB15}"/>
          </ac:picMkLst>
        </pc:picChg>
        <pc:picChg chg="add mod">
          <ac:chgData name="Hector Enrique Peña Salgado" userId="b572aaf8-207d-4b75-8b6a-7d7d123661e0" providerId="ADAL" clId="{4922E03D-4F87-4196-B789-A3E5EFCBCE8F}" dt="2022-06-28T20:48:26.130" v="6269" actId="14100"/>
          <ac:picMkLst>
            <pc:docMk/>
            <pc:sldMk cId="2668363386" sldId="436"/>
            <ac:picMk id="13" creationId="{81CFDED2-3DA4-477E-B659-04407861C3EA}"/>
          </ac:picMkLst>
        </pc:picChg>
        <pc:picChg chg="add mod">
          <ac:chgData name="Hector Enrique Peña Salgado" userId="b572aaf8-207d-4b75-8b6a-7d7d123661e0" providerId="ADAL" clId="{4922E03D-4F87-4196-B789-A3E5EFCBCE8F}" dt="2022-06-28T20:48:35.532" v="6273" actId="1076"/>
          <ac:picMkLst>
            <pc:docMk/>
            <pc:sldMk cId="2668363386" sldId="436"/>
            <ac:picMk id="15" creationId="{6DD2CFBE-C514-4D18-B7B3-02780F680365}"/>
          </ac:picMkLst>
        </pc:picChg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944809047" sldId="436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44083744" sldId="437"/>
        </pc:sldMkLst>
      </pc:sldChg>
      <pc:sldChg chg="addSp delSp modSp add mod ord">
        <pc:chgData name="Hector Enrique Peña Salgado" userId="b572aaf8-207d-4b75-8b6a-7d7d123661e0" providerId="ADAL" clId="{4922E03D-4F87-4196-B789-A3E5EFCBCE8F}" dt="2022-06-28T21:29:19.434" v="7132" actId="1035"/>
        <pc:sldMkLst>
          <pc:docMk/>
          <pc:sldMk cId="1986705779" sldId="437"/>
        </pc:sldMkLst>
        <pc:spChg chg="mod">
          <ac:chgData name="Hector Enrique Peña Salgado" userId="b572aaf8-207d-4b75-8b6a-7d7d123661e0" providerId="ADAL" clId="{4922E03D-4F87-4196-B789-A3E5EFCBCE8F}" dt="2022-06-28T21:19:57.421" v="6880" actId="1076"/>
          <ac:spMkLst>
            <pc:docMk/>
            <pc:sldMk cId="1986705779" sldId="437"/>
            <ac:spMk id="4" creationId="{527057C9-E5D5-4D06-9738-D5F2E0903F29}"/>
          </ac:spMkLst>
        </pc:spChg>
        <pc:spChg chg="del">
          <ac:chgData name="Hector Enrique Peña Salgado" userId="b572aaf8-207d-4b75-8b6a-7d7d123661e0" providerId="ADAL" clId="{4922E03D-4F87-4196-B789-A3E5EFCBCE8F}" dt="2022-06-28T20:54:10.850" v="6281" actId="478"/>
          <ac:spMkLst>
            <pc:docMk/>
            <pc:sldMk cId="1986705779" sldId="437"/>
            <ac:spMk id="5" creationId="{F8D42549-2ED6-49E7-B8AB-FA832ACD8222}"/>
          </ac:spMkLst>
        </pc:spChg>
        <pc:spChg chg="del">
          <ac:chgData name="Hector Enrique Peña Salgado" userId="b572aaf8-207d-4b75-8b6a-7d7d123661e0" providerId="ADAL" clId="{4922E03D-4F87-4196-B789-A3E5EFCBCE8F}" dt="2022-06-28T21:19:59.695" v="6881" actId="478"/>
          <ac:spMkLst>
            <pc:docMk/>
            <pc:sldMk cId="1986705779" sldId="437"/>
            <ac:spMk id="13" creationId="{7A11C94A-861E-4E2A-AA1D-AA858D59ACF4}"/>
          </ac:spMkLst>
        </pc:spChg>
        <pc:spChg chg="del">
          <ac:chgData name="Hector Enrique Peña Salgado" userId="b572aaf8-207d-4b75-8b6a-7d7d123661e0" providerId="ADAL" clId="{4922E03D-4F87-4196-B789-A3E5EFCBCE8F}" dt="2022-06-28T21:20:01.807" v="6883" actId="478"/>
          <ac:spMkLst>
            <pc:docMk/>
            <pc:sldMk cId="1986705779" sldId="437"/>
            <ac:spMk id="14" creationId="{BA47BBAF-480F-4FE5-8307-91D469E38F27}"/>
          </ac:spMkLst>
        </pc:spChg>
        <pc:spChg chg="add mod">
          <ac:chgData name="Hector Enrique Peña Salgado" userId="b572aaf8-207d-4b75-8b6a-7d7d123661e0" providerId="ADAL" clId="{4922E03D-4F87-4196-B789-A3E5EFCBCE8F}" dt="2022-06-28T21:21:35.450" v="6938" actId="14100"/>
          <ac:spMkLst>
            <pc:docMk/>
            <pc:sldMk cId="1986705779" sldId="437"/>
            <ac:spMk id="15" creationId="{2026132E-89FC-4682-A8B1-805C8AFBF5A6}"/>
          </ac:spMkLst>
        </pc:spChg>
        <pc:spChg chg="add mod">
          <ac:chgData name="Hector Enrique Peña Salgado" userId="b572aaf8-207d-4b75-8b6a-7d7d123661e0" providerId="ADAL" clId="{4922E03D-4F87-4196-B789-A3E5EFCBCE8F}" dt="2022-06-28T21:22:40.134" v="7056" actId="20577"/>
          <ac:spMkLst>
            <pc:docMk/>
            <pc:sldMk cId="1986705779" sldId="437"/>
            <ac:spMk id="16" creationId="{ED160A21-E6E9-476E-8AE5-7687FC2038E4}"/>
          </ac:spMkLst>
        </pc:spChg>
        <pc:spChg chg="del">
          <ac:chgData name="Hector Enrique Peña Salgado" userId="b572aaf8-207d-4b75-8b6a-7d7d123661e0" providerId="ADAL" clId="{4922E03D-4F87-4196-B789-A3E5EFCBCE8F}" dt="2022-06-28T21:25:39.881" v="7100" actId="478"/>
          <ac:spMkLst>
            <pc:docMk/>
            <pc:sldMk cId="1986705779" sldId="437"/>
            <ac:spMk id="17" creationId="{5B5DD19C-45D9-4D12-8D6B-FEF60850AC44}"/>
          </ac:spMkLst>
        </pc:spChg>
        <pc:spChg chg="del mod">
          <ac:chgData name="Hector Enrique Peña Salgado" userId="b572aaf8-207d-4b75-8b6a-7d7d123661e0" providerId="ADAL" clId="{4922E03D-4F87-4196-B789-A3E5EFCBCE8F}" dt="2022-06-28T21:25:42.484" v="7102" actId="478"/>
          <ac:spMkLst>
            <pc:docMk/>
            <pc:sldMk cId="1986705779" sldId="437"/>
            <ac:spMk id="18" creationId="{104A24B0-715C-4A7C-B89C-BCA02032BB01}"/>
          </ac:spMkLst>
        </pc:spChg>
        <pc:spChg chg="add mod">
          <ac:chgData name="Hector Enrique Peña Salgado" userId="b572aaf8-207d-4b75-8b6a-7d7d123661e0" providerId="ADAL" clId="{4922E03D-4F87-4196-B789-A3E5EFCBCE8F}" dt="2022-06-28T21:28:55.378" v="7103" actId="1076"/>
          <ac:spMkLst>
            <pc:docMk/>
            <pc:sldMk cId="1986705779" sldId="437"/>
            <ac:spMk id="19" creationId="{90458ACF-1EEE-401F-8C37-70C4A2B610B6}"/>
          </ac:spMkLst>
        </pc:spChg>
        <pc:spChg chg="add mod">
          <ac:chgData name="Hector Enrique Peña Salgado" userId="b572aaf8-207d-4b75-8b6a-7d7d123661e0" providerId="ADAL" clId="{4922E03D-4F87-4196-B789-A3E5EFCBCE8F}" dt="2022-06-28T21:29:19.434" v="7132" actId="1035"/>
          <ac:spMkLst>
            <pc:docMk/>
            <pc:sldMk cId="1986705779" sldId="437"/>
            <ac:spMk id="20" creationId="{5B86E6AA-2FA1-438F-8F85-8184367C831D}"/>
          </ac:spMkLst>
        </pc:spChg>
        <pc:spChg chg="add mod">
          <ac:chgData name="Hector Enrique Peña Salgado" userId="b572aaf8-207d-4b75-8b6a-7d7d123661e0" providerId="ADAL" clId="{4922E03D-4F87-4196-B789-A3E5EFCBCE8F}" dt="2022-06-28T21:29:13.452" v="7129" actId="1076"/>
          <ac:spMkLst>
            <pc:docMk/>
            <pc:sldMk cId="1986705779" sldId="437"/>
            <ac:spMk id="21" creationId="{BD21D283-C470-4041-B10C-09EA45942A8D}"/>
          </ac:spMkLst>
        </pc:spChg>
        <pc:spChg chg="add mod">
          <ac:chgData name="Hector Enrique Peña Salgado" userId="b572aaf8-207d-4b75-8b6a-7d7d123661e0" providerId="ADAL" clId="{4922E03D-4F87-4196-B789-A3E5EFCBCE8F}" dt="2022-06-28T21:29:14.980" v="7130" actId="1076"/>
          <ac:spMkLst>
            <pc:docMk/>
            <pc:sldMk cId="1986705779" sldId="437"/>
            <ac:spMk id="22" creationId="{CE7BCCC2-F889-41FE-AA85-70754C792D90}"/>
          </ac:spMkLst>
        </pc:spChg>
        <pc:cxnChg chg="del">
          <ac:chgData name="Hector Enrique Peña Salgado" userId="b572aaf8-207d-4b75-8b6a-7d7d123661e0" providerId="ADAL" clId="{4922E03D-4F87-4196-B789-A3E5EFCBCE8F}" dt="2022-06-28T21:20:01.011" v="6882" actId="478"/>
          <ac:cxnSpMkLst>
            <pc:docMk/>
            <pc:sldMk cId="1986705779" sldId="437"/>
            <ac:cxnSpMk id="8" creationId="{04457C8C-D8B7-4084-84EC-6FA6F0ED5087}"/>
          </ac:cxnSpMkLst>
        </pc:cxnChg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311266893" sldId="438"/>
        </pc:sldMkLst>
      </pc:sldChg>
      <pc:sldChg chg="modSp add mod ord">
        <pc:chgData name="Hector Enrique Peña Salgado" userId="b572aaf8-207d-4b75-8b6a-7d7d123661e0" providerId="ADAL" clId="{4922E03D-4F87-4196-B789-A3E5EFCBCE8F}" dt="2022-06-28T21:17:33.849" v="6812" actId="20577"/>
        <pc:sldMkLst>
          <pc:docMk/>
          <pc:sldMk cId="4181777376" sldId="438"/>
        </pc:sldMkLst>
        <pc:spChg chg="mod">
          <ac:chgData name="Hector Enrique Peña Salgado" userId="b572aaf8-207d-4b75-8b6a-7d7d123661e0" providerId="ADAL" clId="{4922E03D-4F87-4196-B789-A3E5EFCBCE8F}" dt="2022-06-28T21:17:33.849" v="6812" actId="20577"/>
          <ac:spMkLst>
            <pc:docMk/>
            <pc:sldMk cId="4181777376" sldId="438"/>
            <ac:spMk id="4" creationId="{527057C9-E5D5-4D06-9738-D5F2E0903F29}"/>
          </ac:spMkLst>
        </pc:spChg>
        <pc:spChg chg="mod">
          <ac:chgData name="Hector Enrique Peña Salgado" userId="b572aaf8-207d-4b75-8b6a-7d7d123661e0" providerId="ADAL" clId="{4922E03D-4F87-4196-B789-A3E5EFCBCE8F}" dt="2022-06-28T21:00:10.547" v="6295" actId="20577"/>
          <ac:spMkLst>
            <pc:docMk/>
            <pc:sldMk cId="4181777376" sldId="438"/>
            <ac:spMk id="5" creationId="{F8D42549-2ED6-49E7-B8AB-FA832ACD8222}"/>
          </ac:spMkLst>
        </pc:spChg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23397989" sldId="440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602693725" sldId="441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929147489" sldId="442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2303922275" sldId="443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934073465" sldId="444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2157472019" sldId="445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777543422" sldId="446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762362799" sldId="447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035773547" sldId="448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2670202400" sldId="449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280877152" sldId="450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1121587359" sldId="451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1733731914" sldId="452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103377491" sldId="453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768372108" sldId="454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1010668089" sldId="455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1923474004" sldId="456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1468725841" sldId="457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2551050553" sldId="458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104171013" sldId="459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1903005750" sldId="460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095133254" sldId="461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296737183" sldId="462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794183686" sldId="463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2050259169" sldId="464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1956059245" sldId="465"/>
        </pc:sldMkLst>
      </pc:sldChg>
      <pc:sldChg chg="del">
        <pc:chgData name="Hector Enrique Peña Salgado" userId="b572aaf8-207d-4b75-8b6a-7d7d123661e0" providerId="ADAL" clId="{4922E03D-4F87-4196-B789-A3E5EFCBCE8F}" dt="2022-06-27T21:12:25.540" v="349" actId="2696"/>
        <pc:sldMkLst>
          <pc:docMk/>
          <pc:sldMk cId="3410593857" sldId="4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79802-7E2C-47D3-83BA-D318FE293392}" type="datetimeFigureOut">
              <a:rPr lang="es-CO" smtClean="0"/>
              <a:t>28/06/2022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44176-138A-4932-A9AE-096DB0A4F50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321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86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28/06/2022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540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28/06/2022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0990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28/06/2022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096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28/06/2022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576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28/06/2022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87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28/06/2022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824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28/06/2022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518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28/06/2022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2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28/06/2022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156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ECB230-568F-44B2-9352-358115F320B6}" type="datetimeFigureOut">
              <a:rPr lang="es-CO" smtClean="0"/>
              <a:pPr/>
              <a:t>28/06/2022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52E256-96E8-4890-8A4D-E0CC6264D88A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8484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t="44485" b="1"/>
          <a:stretch/>
        </p:blipFill>
        <p:spPr bwMode="auto">
          <a:xfrm>
            <a:off x="845840" y="0"/>
            <a:ext cx="8298161" cy="688538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 userDrawn="1"/>
        </p:nvSpPr>
        <p:spPr>
          <a:xfrm>
            <a:off x="0" y="0"/>
            <a:ext cx="84584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9369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2204864"/>
            <a:ext cx="3600400" cy="1454460"/>
          </a:xfrm>
        </p:spPr>
        <p:txBody>
          <a:bodyPr/>
          <a:lstStyle/>
          <a:p>
            <a:pPr marL="0" indent="0" algn="ctr">
              <a:buNone/>
            </a:pPr>
            <a:r>
              <a:rPr lang="es-ES" sz="45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35" y="45633"/>
            <a:ext cx="4349142" cy="1242612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987824" y="575767"/>
            <a:ext cx="6336704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4932040" y="962828"/>
            <a:ext cx="4613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Consejo Seccional de la Judicatura </a:t>
            </a:r>
          </a:p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de Bogotá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50167C7-617C-45DD-B728-6AA20DE2F1A4}"/>
              </a:ext>
            </a:extLst>
          </p:cNvPr>
          <p:cNvSpPr txBox="1"/>
          <p:nvPr/>
        </p:nvSpPr>
        <p:spPr>
          <a:xfrm>
            <a:off x="436303" y="2113099"/>
            <a:ext cx="857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JUECES DE PAZ</a:t>
            </a:r>
          </a:p>
          <a:p>
            <a:pPr algn="ctr"/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 </a:t>
            </a:r>
          </a:p>
          <a:p>
            <a:pPr algn="ctr"/>
            <a:r>
              <a:rPr lang="es-MX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LOS ACUERDOS DEL CONSEJO SUPERIOR DE LA JUDICATUTA</a:t>
            </a:r>
            <a:endParaRPr lang="es-CO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F2C42B-78C7-41F7-98EC-26180FECC5DC}"/>
              </a:ext>
            </a:extLst>
          </p:cNvPr>
          <p:cNvSpPr txBox="1"/>
          <p:nvPr/>
        </p:nvSpPr>
        <p:spPr>
          <a:xfrm>
            <a:off x="3196676" y="4841378"/>
            <a:ext cx="6127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FABIÁN VILLALBA MAYORGA</a:t>
            </a:r>
          </a:p>
          <a:p>
            <a:pPr algn="ctr"/>
            <a:r>
              <a:rPr lang="es-MX" dirty="0">
                <a:latin typeface="Arial Black" panose="020B0A04020102020204" pitchFamily="34" charset="0"/>
              </a:rPr>
              <a:t>PROFESIONAL – CONSEJO SECCIONAL DE LA JUDICATURA DE BOGOTÁ</a:t>
            </a:r>
            <a:endParaRPr lang="es-CO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1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CC2894-073D-4011-842D-3A2F935B65AB}"/>
              </a:ext>
            </a:extLst>
          </p:cNvPr>
          <p:cNvSpPr txBox="1"/>
          <p:nvPr/>
        </p:nvSpPr>
        <p:spPr>
          <a:xfrm>
            <a:off x="2123728" y="939530"/>
            <a:ext cx="539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ACUERDOS DEL CSJ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29A0F-A3E9-4449-8C11-A98AAD014066}"/>
              </a:ext>
            </a:extLst>
          </p:cNvPr>
          <p:cNvSpPr txBox="1"/>
          <p:nvPr/>
        </p:nvSpPr>
        <p:spPr>
          <a:xfrm>
            <a:off x="971600" y="2060848"/>
            <a:ext cx="7992888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u="sng" dirty="0">
                <a:solidFill>
                  <a:srgbClr val="0070C0"/>
                </a:solidFill>
              </a:rPr>
              <a:t>Fallo de Tutela T-421 de octubre 16 de 2018 de la H. Corte Constitucional</a:t>
            </a:r>
          </a:p>
          <a:p>
            <a:pPr algn="just"/>
            <a:endParaRPr lang="es-MX" sz="3200" b="1" dirty="0"/>
          </a:p>
          <a:p>
            <a:pPr algn="just"/>
            <a:r>
              <a:rPr lang="es-MX" sz="3200" b="1" dirty="0"/>
              <a:t>Instó al CSJ la implementación de un </a:t>
            </a:r>
            <a:r>
              <a:rPr lang="es-MX" sz="3200" b="1" u="sng" dirty="0"/>
              <a:t>COMITÉ DE COORDINACIÓN INSTITUCIONAL DE LA JURISDICCIÓN DE PAZ</a:t>
            </a:r>
            <a:r>
              <a:rPr lang="es-MX" sz="3200" b="1" dirty="0"/>
              <a:t> para el desarrollo de procesos de articulación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4962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CC2894-073D-4011-842D-3A2F935B65AB}"/>
              </a:ext>
            </a:extLst>
          </p:cNvPr>
          <p:cNvSpPr txBox="1"/>
          <p:nvPr/>
        </p:nvSpPr>
        <p:spPr>
          <a:xfrm>
            <a:off x="2123728" y="939530"/>
            <a:ext cx="539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ACUERDOS DEL CSJ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29A0F-A3E9-4449-8C11-A98AAD014066}"/>
              </a:ext>
            </a:extLst>
          </p:cNvPr>
          <p:cNvSpPr txBox="1"/>
          <p:nvPr/>
        </p:nvSpPr>
        <p:spPr>
          <a:xfrm>
            <a:off x="971600" y="1827554"/>
            <a:ext cx="7992888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sz="3200" b="1" dirty="0">
                <a:highlight>
                  <a:srgbClr val="FFFF00"/>
                </a:highlight>
              </a:rPr>
              <a:t>(3) ACUERDO 11426 DE 2019: </a:t>
            </a:r>
            <a:r>
              <a:rPr lang="es-CO" sz="3200" dirty="0">
                <a:highlight>
                  <a:srgbClr val="FFFF00"/>
                </a:highlight>
              </a:rPr>
              <a:t>R</a:t>
            </a:r>
            <a:r>
              <a:rPr lang="es-MX" sz="3200" dirty="0">
                <a:highlight>
                  <a:srgbClr val="FFFF00"/>
                </a:highlight>
              </a:rPr>
              <a:t>eglamenta algunos aspectos para el funcionamiento de la  Jurisdicción de Paz y se derogan los acuerdos PSAA08-4977 de 2008 y PSAA08-5300 de 2008</a:t>
            </a:r>
            <a:endParaRPr lang="es-CO" sz="3200" dirty="0">
              <a:highlight>
                <a:srgbClr val="FFFF00"/>
              </a:highlight>
            </a:endParaRPr>
          </a:p>
          <a:p>
            <a:pPr algn="just"/>
            <a:endParaRPr lang="es-CO" sz="3200" b="1" dirty="0"/>
          </a:p>
          <a:p>
            <a:pPr algn="just"/>
            <a:r>
              <a:rPr lang="es-CO" sz="3200" b="1" dirty="0"/>
              <a:t>(4) ACUERDO 11924 DE 2022: </a:t>
            </a:r>
            <a:r>
              <a:rPr lang="es-CO" sz="3200" dirty="0"/>
              <a:t>Se modifica el Acuerdo 11426 de 2019, y se reglamenta el Comité de Coordinación Interinstitucional de la Jurisdicción de Paz en Bogotá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28184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1439652" y="818709"/>
            <a:ext cx="680475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CREA EL </a:t>
            </a:r>
            <a:r>
              <a:rPr lang="es-MX" sz="2400" b="1" u="sng" dirty="0"/>
              <a:t>COMITÉ NACIONAL </a:t>
            </a:r>
            <a:r>
              <a:rPr lang="es-MX" sz="2400" b="1" dirty="0"/>
              <a:t>DE COORDINACIÓN INTERINSTITUCIONAL  </a:t>
            </a:r>
            <a:endParaRPr lang="es-CO" sz="2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2CFD60-C117-48A6-892F-8FC8D6BEAD7B}"/>
              </a:ext>
            </a:extLst>
          </p:cNvPr>
          <p:cNvSpPr txBox="1"/>
          <p:nvPr/>
        </p:nvSpPr>
        <p:spPr>
          <a:xfrm>
            <a:off x="966162" y="1849221"/>
            <a:ext cx="7494269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INTEGRANTES – PRESIDENTE – REPRESENTANTE O DELEGADO</a:t>
            </a:r>
          </a:p>
          <a:p>
            <a:endParaRPr lang="es-MX" sz="2400" b="1" dirty="0"/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CONSEJO SUPERIOR DE LA JUDICATURA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MINISTERIO DE JUSTICIA Y DEL DERECHO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FEDERACIÓN NACIONAL DE DEPARTAMENTOS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ASOCIACIÓN COLOMBIANA DE CIUDADES CAPITALES – ASOCAPITALES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DIRECTOR EJECUTIVO DE ADMINISTRACIÓN JUDICIAL – DEAJ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UN (1) REPRESENTANTE DE LOS JUECES DE PAZ Y RECONSIDERACIÓN DE CADA DEPARTAMENTO</a:t>
            </a:r>
          </a:p>
          <a:p>
            <a:pPr algn="ctr"/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42895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1439652" y="818709"/>
            <a:ext cx="680475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FUNCIONES DEL COMITÉ NACIONAL DE COORDINACIÓN INTERINSTITUCIONAL  </a:t>
            </a:r>
            <a:endParaRPr lang="es-CO" sz="2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2CFD60-C117-48A6-892F-8FC8D6BEAD7B}"/>
              </a:ext>
            </a:extLst>
          </p:cNvPr>
          <p:cNvSpPr txBox="1"/>
          <p:nvPr/>
        </p:nvSpPr>
        <p:spPr>
          <a:xfrm>
            <a:off x="966162" y="1849221"/>
            <a:ext cx="8070334" cy="48320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2400" b="1" dirty="0"/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EMITIR LINEAMIENTOS – ESTRATEGIAS PARA FORTALECER EL FUNCIONAMIENTO DE LA JURISDICCIÓN.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ESTADANDARIZAR LA INFORMACIÓN REMITIDA POR LOS COMITES DEPARTAMENTALES – FORMATOS DE NECESIDADES – INCIDENCIA EN EL PRESUPUESTO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VELAR POR EL CUMPLIMIENTO DE LA NORMATIVIDAD VIGENTE,  LINEAMIENTOS O MEDIDAS QUE SE ADOPTEN.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ELABORAR Y APROBAR UN PLAN DE TRABAJO ANUAL Y EL RESPECTIVO INFORME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REGLAMENTO Y SESIONAR MINIMO 2 VECES AL AÑO</a:t>
            </a:r>
          </a:p>
          <a:p>
            <a:pPr marL="457200" indent="-457200">
              <a:buFont typeface="+mj-lt"/>
              <a:buAutoNum type="arabicPeriod"/>
            </a:pPr>
            <a:endParaRPr lang="es-MX" sz="2400" b="1" dirty="0"/>
          </a:p>
          <a:p>
            <a:pPr algn="ctr"/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5350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1403648" y="987859"/>
            <a:ext cx="7164796" cy="830997"/>
          </a:xfrm>
          <a:prstGeom prst="rect">
            <a:avLst/>
          </a:prstGeom>
          <a:noFill/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CREA LOS </a:t>
            </a:r>
            <a:r>
              <a:rPr lang="es-MX" sz="2400" b="1" u="sng" dirty="0"/>
              <a:t>COMITÉS DEPARTAMENTALES y el DISTRITAL (BOGOTÁ) </a:t>
            </a:r>
            <a:r>
              <a:rPr lang="es-MX" sz="2400" b="1" dirty="0"/>
              <a:t>DE COORDINACIÓN INTERINSTITUCIONAL  </a:t>
            </a:r>
            <a:endParaRPr lang="es-CO" sz="2400" b="1" dirty="0"/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8C0EBD4C-C4DF-41FE-AD1C-9F94AAF12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57875"/>
              </p:ext>
            </p:extLst>
          </p:nvPr>
        </p:nvGraphicFramePr>
        <p:xfrm>
          <a:off x="1735856" y="2909867"/>
          <a:ext cx="6096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8180772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61771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DEPARTAMENTAL</a:t>
                      </a:r>
                      <a:endParaRPr lang="es-CO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DISTRITO CAPITAL</a:t>
                      </a:r>
                      <a:endParaRPr lang="es-CO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497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b="1" dirty="0"/>
                        <a:t>CONSEJO SECCIONAL DE LA JUDICATURA </a:t>
                      </a:r>
                      <a:endParaRPr lang="es-CO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09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DIRECTOR EJECUTIVO SECCIONAL DE ADMINISTRACIÓN JUDICIAL </a:t>
                      </a:r>
                      <a:endParaRPr lang="es-CO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ALCALDE MAYOR</a:t>
                      </a:r>
                      <a:endParaRPr lang="es-CO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132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GOBERNADOR</a:t>
                      </a:r>
                      <a:endParaRPr lang="es-CO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ALCALDE MAYOR</a:t>
                      </a:r>
                      <a:endParaRPr lang="es-CO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441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ALCALDES DE MUNICIPIOS</a:t>
                      </a:r>
                      <a:endParaRPr lang="es-CO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ALCALDES X LOCALIDADES</a:t>
                      </a:r>
                      <a:endParaRPr lang="es-CO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116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JUECES DE PAZ Y RECONSIDERACION DEL DEPARTAMENTO</a:t>
                      </a:r>
                      <a:endParaRPr lang="es-CO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/>
                        <a:t>JUECES DE PAZ Y RECONSIDERACION POR LOCALIDADES</a:t>
                      </a:r>
                      <a:endParaRPr lang="es-CO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472401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ECC5CFB-BDAB-4510-AA04-6B272805D2AE}"/>
              </a:ext>
            </a:extLst>
          </p:cNvPr>
          <p:cNvSpPr txBox="1"/>
          <p:nvPr/>
        </p:nvSpPr>
        <p:spPr>
          <a:xfrm>
            <a:off x="1217745" y="1968466"/>
            <a:ext cx="730881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/>
              <a:t>INTEGRANTES – PRESIDENTE – REPRESENTANTE O DELEGADO</a:t>
            </a:r>
          </a:p>
        </p:txBody>
      </p:sp>
    </p:spTree>
    <p:extLst>
      <p:ext uri="{BB962C8B-B14F-4D97-AF65-F5344CB8AC3E}">
        <p14:creationId xmlns:p14="http://schemas.microsoft.com/office/powerpoint/2010/main" val="30025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2484276" cy="709793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966162" y="818709"/>
            <a:ext cx="7782302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FUNCIONES LOS </a:t>
            </a:r>
            <a:r>
              <a:rPr lang="es-MX" sz="2400" b="1" u="sng" dirty="0"/>
              <a:t>COMITÉS DEPARTAMENTALES  y DISTRITAL (BOGOTÁ) </a:t>
            </a:r>
            <a:r>
              <a:rPr lang="es-MX" sz="2400" b="1" dirty="0"/>
              <a:t>DE COORDINACIÓN INTERINSTITUCIONAL  </a:t>
            </a:r>
            <a:endParaRPr lang="es-CO" sz="2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2CFD60-C117-48A6-892F-8FC8D6BEAD7B}"/>
              </a:ext>
            </a:extLst>
          </p:cNvPr>
          <p:cNvSpPr txBox="1"/>
          <p:nvPr/>
        </p:nvSpPr>
        <p:spPr>
          <a:xfrm>
            <a:off x="966162" y="1849221"/>
            <a:ext cx="8070334" cy="48936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2400" b="1" dirty="0"/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IDENTIFICAR LAS NECESIDADES, REVISAR Y CONCEPTUAR LA INFORMACIÓN CONTENIDA EN LOS FORMATOS Y REMITIRLOS AL COMITÉ NACIONAL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PROPONER INCIATIVAS – ACCIONES DE FORTALECIMIENTO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VELAR POR EL CUMPLIMIENTO DE LA NORMATIVIDAD VIGENTE,  LINEAMIENTOS O MEDIDAS QUE SE ADOPTEN.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ELABORAR Y APROBAR UN PLAN DE TRABAJO ANUAL Y EL RESPECTIVO INFORME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VELAR POR LA CAPACITACIÓN EN LOS DEPARTAMENTOS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CONSECUCIÓN DE ESPACIOS FISICOS CON LAS AUTORIDADES LOCALES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b="1" dirty="0"/>
              <a:t>REGLAMENTO Y SESIONAR MINIMO 4 VECES AL AÑO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1893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2484276" cy="709793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966162" y="818709"/>
            <a:ext cx="7782302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FUNCIONES LOS </a:t>
            </a:r>
            <a:r>
              <a:rPr lang="es-MX" sz="2400" b="1" u="sng" dirty="0"/>
              <a:t>COMITÉS DEPARTAMENTALES  y DISTRITAL (BOGOTÁ) </a:t>
            </a:r>
            <a:r>
              <a:rPr lang="es-MX" sz="2400" b="1" dirty="0"/>
              <a:t>DE COORDINACIÓN INTERINSTITUCIONAL  </a:t>
            </a:r>
            <a:endParaRPr lang="es-CO" sz="24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2CFD60-C117-48A6-892F-8FC8D6BEAD7B}"/>
              </a:ext>
            </a:extLst>
          </p:cNvPr>
          <p:cNvSpPr txBox="1"/>
          <p:nvPr/>
        </p:nvSpPr>
        <p:spPr>
          <a:xfrm>
            <a:off x="873402" y="2204864"/>
            <a:ext cx="7515022" cy="415498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/>
              <a:t>REGLAMENTÓ EL PROCESO DE ELECCIÓN DE LOS REPRESENTANTES  </a:t>
            </a:r>
          </a:p>
          <a:p>
            <a:endParaRPr lang="es-MX" sz="2400" b="1" dirty="0"/>
          </a:p>
          <a:p>
            <a:pPr marL="342900" indent="-342900">
              <a:buFontTx/>
              <a:buChar char="-"/>
            </a:pPr>
            <a:r>
              <a:rPr lang="es-MX" sz="2400" b="1" dirty="0"/>
              <a:t>CONSEJO SECCIONAL CONVOCARÁ UNA REUNIÓN EN EL MES DE OCTUBRE CADA AÑO</a:t>
            </a:r>
          </a:p>
          <a:p>
            <a:pPr marL="342900" indent="-342900">
              <a:buFontTx/>
              <a:buChar char="-"/>
            </a:pPr>
            <a:r>
              <a:rPr lang="es-MX" sz="2400" b="1" dirty="0"/>
              <a:t>REQUISITOS: ASISTIR A LA REUNIÓN, ESTAR INSCRITOS ANTE EL REGISTRO DE ABOGADOS, POSTULARSE</a:t>
            </a:r>
          </a:p>
          <a:p>
            <a:pPr marL="342900" indent="-342900">
              <a:buFontTx/>
              <a:buChar char="-"/>
            </a:pPr>
            <a:r>
              <a:rPr lang="es-MX" sz="2400" b="1" dirty="0"/>
              <a:t>EL NÚMERO DE JUECES DEPENDERÁ DEL NÚMERO DE MUNICIPIOS O LOCALIDADES</a:t>
            </a:r>
          </a:p>
          <a:p>
            <a:pPr marL="342900" indent="-342900">
              <a:buFontTx/>
              <a:buChar char="-"/>
            </a:pPr>
            <a:r>
              <a:rPr lang="es-MX" sz="2400" b="1" dirty="0"/>
              <a:t>LOS JUECES ELEGIDOS EN EL COMITÉ DEPARTAMENTAL ELEGIRAN EL REPRESENTANTE AL COMITÉ NACIONAL</a:t>
            </a:r>
          </a:p>
        </p:txBody>
      </p:sp>
    </p:spTree>
    <p:extLst>
      <p:ext uri="{BB962C8B-B14F-4D97-AF65-F5344CB8AC3E}">
        <p14:creationId xmlns:p14="http://schemas.microsoft.com/office/powerpoint/2010/main" val="18191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2375756" y="83671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ELABORACIÓN DEL PRESUPUESTO</a:t>
            </a:r>
            <a:endParaRPr lang="es-CO" sz="2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B47B9E-56A7-4442-B7D2-20210585FFDC}"/>
              </a:ext>
            </a:extLst>
          </p:cNvPr>
          <p:cNvSpPr txBox="1"/>
          <p:nvPr/>
        </p:nvSpPr>
        <p:spPr>
          <a:xfrm>
            <a:off x="909498" y="1592612"/>
            <a:ext cx="27003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COMITÉ DEPARTAMENTAL O DISTRITAL </a:t>
            </a:r>
            <a:endParaRPr lang="es-CO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A65B9C-309E-4CF6-885B-B784D1F922B5}"/>
              </a:ext>
            </a:extLst>
          </p:cNvPr>
          <p:cNvSpPr txBox="1"/>
          <p:nvPr/>
        </p:nvSpPr>
        <p:spPr>
          <a:xfrm>
            <a:off x="3871472" y="1623492"/>
            <a:ext cx="507656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CONSOLIDA EL FORMATO DE NECESIDADES DE LOS JUECES DE PAZ</a:t>
            </a:r>
          </a:p>
          <a:p>
            <a:pPr algn="ctr"/>
            <a:r>
              <a:rPr lang="es-MX" sz="2000" b="1" dirty="0"/>
              <a:t>Y LO REMITE AL COMITÉ NACIONAL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D2CFD60-C117-48A6-892F-8FC8D6BEAD7B}"/>
              </a:ext>
            </a:extLst>
          </p:cNvPr>
          <p:cNvSpPr txBox="1"/>
          <p:nvPr/>
        </p:nvSpPr>
        <p:spPr>
          <a:xfrm>
            <a:off x="1024623" y="4387741"/>
            <a:ext cx="281918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CONSEJO SUPERIOR DE LA JUDICATURA</a:t>
            </a:r>
            <a:endParaRPr lang="es-CO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9606E1F-021B-4782-9827-43F675F448BD}"/>
              </a:ext>
            </a:extLst>
          </p:cNvPr>
          <p:cNvSpPr txBox="1"/>
          <p:nvPr/>
        </p:nvSpPr>
        <p:spPr>
          <a:xfrm>
            <a:off x="4035349" y="4387741"/>
            <a:ext cx="50765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APRUEBA EL PRESUPUESTO DE LA RAMA JUDICIAL</a:t>
            </a:r>
            <a:endParaRPr lang="es-CO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F34F8A-3864-4D67-9F70-862F92FD0C58}"/>
              </a:ext>
            </a:extLst>
          </p:cNvPr>
          <p:cNvSpPr txBox="1"/>
          <p:nvPr/>
        </p:nvSpPr>
        <p:spPr>
          <a:xfrm>
            <a:off x="4007931" y="2894162"/>
            <a:ext cx="507656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ANALIZA LA INFORMACIÓN ALLEGADAS POR LOS COMITÉS DEPARTAMENTALES  Y LA REMITE A LA DIRECCIÓN EJECUTIVA NACIONAL </a:t>
            </a:r>
            <a:endParaRPr lang="es-CO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3F16B45-1D34-4B25-B9DA-E5BD3729E63B}"/>
              </a:ext>
            </a:extLst>
          </p:cNvPr>
          <p:cNvSpPr txBox="1"/>
          <p:nvPr/>
        </p:nvSpPr>
        <p:spPr>
          <a:xfrm>
            <a:off x="1011013" y="5377808"/>
            <a:ext cx="281918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DIRECCION EJECUTIVA NACIONAL</a:t>
            </a:r>
            <a:endParaRPr lang="es-CO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C6F8F01-6C28-438E-9CB6-6681F7C12A4C}"/>
              </a:ext>
            </a:extLst>
          </p:cNvPr>
          <p:cNvSpPr txBox="1"/>
          <p:nvPr/>
        </p:nvSpPr>
        <p:spPr>
          <a:xfrm>
            <a:off x="4035348" y="5313402"/>
            <a:ext cx="507656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SUFRAGA LOS COSTOS DE ACUERDO A LAS PARTIDAS PRESUPUESTALES AUTORIZADAS POR EL CSJ</a:t>
            </a:r>
            <a:endParaRPr lang="es-CO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C6E4DE5-11CA-4035-9805-C32EE584EEBD}"/>
              </a:ext>
            </a:extLst>
          </p:cNvPr>
          <p:cNvSpPr txBox="1"/>
          <p:nvPr/>
        </p:nvSpPr>
        <p:spPr>
          <a:xfrm>
            <a:off x="911403" y="2817570"/>
            <a:ext cx="281918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COMITÉ NACIONAL 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27722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2555776" y="939315"/>
            <a:ext cx="4734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DOTACIÓN DE SUMINISTROS</a:t>
            </a:r>
            <a:endParaRPr lang="es-CO" sz="28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B47B9E-56A7-4442-B7D2-20210585FFDC}"/>
              </a:ext>
            </a:extLst>
          </p:cNvPr>
          <p:cNvSpPr txBox="1"/>
          <p:nvPr/>
        </p:nvSpPr>
        <p:spPr>
          <a:xfrm>
            <a:off x="1600267" y="1772847"/>
            <a:ext cx="594346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DIRECCIONES EJECUTIVAS SECCIONALES</a:t>
            </a:r>
            <a:endParaRPr lang="es-CO" sz="3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A65B9C-309E-4CF6-885B-B784D1F922B5}"/>
              </a:ext>
            </a:extLst>
          </p:cNvPr>
          <p:cNvSpPr txBox="1"/>
          <p:nvPr/>
        </p:nvSpPr>
        <p:spPr>
          <a:xfrm>
            <a:off x="1187624" y="3415640"/>
            <a:ext cx="7488832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DOTARAN A LOS JUECES CON LOS ELEMENTOS NECESARIOS </a:t>
            </a:r>
          </a:p>
          <a:p>
            <a:pPr algn="ctr"/>
            <a:endParaRPr lang="es-MX" sz="2800" b="1" dirty="0"/>
          </a:p>
          <a:p>
            <a:pPr algn="ctr"/>
            <a:r>
              <a:rPr lang="es-MX" sz="2800" b="1" dirty="0"/>
              <a:t>REQUISITO: CERTIFICACIÓN DEL CONSEJO SECCIONAL SOBRE EL CUMPLIMIENTO DE LAS </a:t>
            </a:r>
            <a:r>
              <a:rPr lang="es-MX" sz="2800" b="1" u="sng" dirty="0"/>
              <a:t>OBLIGACIONES COMO JUECES DE PAZ Y RECONSIDERACIÓN</a:t>
            </a:r>
          </a:p>
        </p:txBody>
      </p:sp>
    </p:spTree>
    <p:extLst>
      <p:ext uri="{BB962C8B-B14F-4D97-AF65-F5344CB8AC3E}">
        <p14:creationId xmlns:p14="http://schemas.microsoft.com/office/powerpoint/2010/main" val="30844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863588" y="836712"/>
            <a:ext cx="7812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RESPONSABILIDADES DE LOS CONSEJOS SECCIONALES CON LOS JUECES DE PAZ </a:t>
            </a:r>
            <a:endParaRPr lang="es-CO" sz="28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7057C9-E5D5-4D06-9738-D5F2E0903F29}"/>
              </a:ext>
            </a:extLst>
          </p:cNvPr>
          <p:cNvSpPr txBox="1"/>
          <p:nvPr/>
        </p:nvSpPr>
        <p:spPr>
          <a:xfrm>
            <a:off x="935597" y="2095484"/>
            <a:ext cx="78128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DISEÑAR MECANISMOS DE INTERLOCUCIÓN CON LAS AUTORIDADES LOCALES Y ENTES DE CONTROL</a:t>
            </a:r>
            <a:endParaRPr lang="es-CO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55EDFF-85FF-4F5A-AFDF-E40E83E0C5B1}"/>
              </a:ext>
            </a:extLst>
          </p:cNvPr>
          <p:cNvSpPr txBox="1"/>
          <p:nvPr/>
        </p:nvSpPr>
        <p:spPr>
          <a:xfrm>
            <a:off x="1151620" y="3265223"/>
            <a:ext cx="29883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ELECCIÓN - POSESIÓN</a:t>
            </a:r>
            <a:endParaRPr lang="es-CO" sz="24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64256C4-70E0-4D77-998C-B11CCF738F76}"/>
              </a:ext>
            </a:extLst>
          </p:cNvPr>
          <p:cNvSpPr txBox="1"/>
          <p:nvPr/>
        </p:nvSpPr>
        <p:spPr>
          <a:xfrm>
            <a:off x="4572000" y="5202997"/>
            <a:ext cx="384024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CONSECUCIÓN DE ESPACIOS </a:t>
            </a:r>
            <a:endParaRPr lang="es-CO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27A38D1-0151-43CE-9373-AA85256C9F08}"/>
              </a:ext>
            </a:extLst>
          </p:cNvPr>
          <p:cNvSpPr txBox="1"/>
          <p:nvPr/>
        </p:nvSpPr>
        <p:spPr>
          <a:xfrm>
            <a:off x="3275856" y="4234110"/>
            <a:ext cx="34203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VIGILANCIA Y CONTROL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414532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70" y="143719"/>
            <a:ext cx="3024336" cy="864096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2987824" y="559651"/>
            <a:ext cx="6408712" cy="642938"/>
            <a:chOff x="2381" y="394"/>
            <a:chExt cx="3154" cy="405"/>
          </a:xfrm>
        </p:grpSpPr>
        <p:sp>
          <p:nvSpPr>
            <p:cNvPr id="8" name="2 Subtítulo"/>
            <p:cNvSpPr txBox="1">
              <a:spLocks/>
            </p:cNvSpPr>
            <p:nvPr/>
          </p:nvSpPr>
          <p:spPr bwMode="auto">
            <a:xfrm>
              <a:off x="3118" y="394"/>
              <a:ext cx="184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s-CO" sz="1000" b="1" i="1" dirty="0">
                <a:solidFill>
                  <a:srgbClr val="FFFFFF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9" name="6 Imagen" descr="palo ejrl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720"/>
              <a:ext cx="1417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7 Imagen" descr="palo ejrlb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0" y="720"/>
              <a:ext cx="33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473D1FE-B165-4AEB-ABAC-495977E03687}"/>
              </a:ext>
            </a:extLst>
          </p:cNvPr>
          <p:cNvSpPr/>
          <p:nvPr/>
        </p:nvSpPr>
        <p:spPr>
          <a:xfrm>
            <a:off x="4932040" y="962828"/>
            <a:ext cx="4613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Consejo Seccional de la Judicatura </a:t>
            </a:r>
          </a:p>
          <a:p>
            <a:pPr algn="ctr"/>
            <a:r>
              <a:rPr lang="es-CO" sz="1400" b="1" i="1" dirty="0">
                <a:latin typeface="Palatino Linotype" panose="02040502050505030304" pitchFamily="18" charset="0"/>
              </a:rPr>
              <a:t>de Bogotá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CC2894-073D-4011-842D-3A2F935B65AB}"/>
              </a:ext>
            </a:extLst>
          </p:cNvPr>
          <p:cNvSpPr txBox="1"/>
          <p:nvPr/>
        </p:nvSpPr>
        <p:spPr>
          <a:xfrm>
            <a:off x="1547664" y="1572391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LEY 497 DE 1999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29A0F-A3E9-4449-8C11-A98AAD014066}"/>
              </a:ext>
            </a:extLst>
          </p:cNvPr>
          <p:cNvSpPr txBox="1"/>
          <p:nvPr/>
        </p:nvSpPr>
        <p:spPr>
          <a:xfrm>
            <a:off x="863588" y="277319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/>
              <a:t>SE CREAN LOS JUECES DE PAZ</a:t>
            </a:r>
          </a:p>
          <a:p>
            <a:endParaRPr lang="es-CO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3600" b="1" dirty="0"/>
              <a:t>SE REGLAMENTA SU ORGANIZACIÓN Y FUNCIONAMIENTO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CO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32341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942264" y="925392"/>
            <a:ext cx="781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RESPONSABILIDADES DE LOS CONSEJOS SECCIONALES CON LOS JUECES DE PAZ </a:t>
            </a:r>
            <a:endParaRPr lang="es-CO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7057C9-E5D5-4D06-9738-D5F2E0903F29}"/>
              </a:ext>
            </a:extLst>
          </p:cNvPr>
          <p:cNvSpPr txBox="1"/>
          <p:nvPr/>
        </p:nvSpPr>
        <p:spPr>
          <a:xfrm>
            <a:off x="1712719" y="1836729"/>
            <a:ext cx="61146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COORDINAR ASUNTOS ADMINISTRATIVOS</a:t>
            </a:r>
            <a:endParaRPr lang="es-CO" sz="24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ED182D-54D9-4478-967D-F209D45C7970}"/>
              </a:ext>
            </a:extLst>
          </p:cNvPr>
          <p:cNvSpPr txBox="1"/>
          <p:nvPr/>
        </p:nvSpPr>
        <p:spPr>
          <a:xfrm>
            <a:off x="2002415" y="2570731"/>
            <a:ext cx="5535211" cy="46166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ysClr val="windowText" lastClr="000000"/>
                </a:solidFill>
              </a:rPr>
              <a:t>Registro Actualizado de los Jueces de Paz </a:t>
            </a:r>
            <a:endParaRPr lang="es-CO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11C94A-861E-4E2A-AA1D-AA858D59ACF4}"/>
              </a:ext>
            </a:extLst>
          </p:cNvPr>
          <p:cNvSpPr txBox="1"/>
          <p:nvPr/>
        </p:nvSpPr>
        <p:spPr>
          <a:xfrm>
            <a:off x="946769" y="3728610"/>
            <a:ext cx="21962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Datos Básicos de Contacto</a:t>
            </a:r>
            <a:endParaRPr lang="es-CO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A47BBAF-480F-4FE5-8307-91D469E38F27}"/>
              </a:ext>
            </a:extLst>
          </p:cNvPr>
          <p:cNvSpPr txBox="1"/>
          <p:nvPr/>
        </p:nvSpPr>
        <p:spPr>
          <a:xfrm>
            <a:off x="6397027" y="3720551"/>
            <a:ext cx="21962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Información Seguro de Vida</a:t>
            </a:r>
            <a:endParaRPr lang="es-CO" sz="2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ACBC327-730B-43E5-882E-53F30EF546BA}"/>
              </a:ext>
            </a:extLst>
          </p:cNvPr>
          <p:cNvSpPr txBox="1"/>
          <p:nvPr/>
        </p:nvSpPr>
        <p:spPr>
          <a:xfrm>
            <a:off x="3339181" y="3705035"/>
            <a:ext cx="286167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# Inscripción en el Registro Nacional de Abogados – EXPEDICIÓN CARNÉ</a:t>
            </a:r>
            <a:endParaRPr lang="es-CO" sz="2400" b="1" dirty="0"/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99DBBF6B-4339-47EC-9C18-E5E18616124B}"/>
              </a:ext>
            </a:extLst>
          </p:cNvPr>
          <p:cNvSpPr/>
          <p:nvPr/>
        </p:nvSpPr>
        <p:spPr>
          <a:xfrm rot="16200000">
            <a:off x="4572896" y="771885"/>
            <a:ext cx="461665" cy="5256768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C601153-00A4-44E2-8D6C-3BB05699E62D}"/>
              </a:ext>
            </a:extLst>
          </p:cNvPr>
          <p:cNvSpPr txBox="1"/>
          <p:nvPr/>
        </p:nvSpPr>
        <p:spPr>
          <a:xfrm>
            <a:off x="3024864" y="5589240"/>
            <a:ext cx="355772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Correos Electrónicos Institucionales 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6557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942264" y="925392"/>
            <a:ext cx="781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RESPONSABILIDADES DE LOS CONSEJOS SECCIONALES</a:t>
            </a:r>
            <a:endParaRPr lang="es-CO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7057C9-E5D5-4D06-9738-D5F2E0903F29}"/>
              </a:ext>
            </a:extLst>
          </p:cNvPr>
          <p:cNvSpPr txBox="1"/>
          <p:nvPr/>
        </p:nvSpPr>
        <p:spPr>
          <a:xfrm>
            <a:off x="885292" y="1534298"/>
            <a:ext cx="807206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ysClr val="windowText" lastClr="000000"/>
                </a:solidFill>
              </a:rPr>
              <a:t>CONTROL DE LA GESTIÓN* </a:t>
            </a:r>
          </a:p>
          <a:p>
            <a:pPr algn="ctr"/>
            <a:r>
              <a:rPr lang="es-MX" sz="2400" b="1" dirty="0">
                <a:solidFill>
                  <a:sysClr val="windowText" lastClr="000000"/>
                </a:solidFill>
              </a:rPr>
              <a:t>Recibir y consolidar los informes  SEMESTRALES - Estadística</a:t>
            </a:r>
            <a:endParaRPr lang="es-CO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ECA8F7-0C72-4269-8E91-1DDE663DA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2672623"/>
            <a:ext cx="9144000" cy="33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7057C9-E5D5-4D06-9738-D5F2E0903F29}"/>
              </a:ext>
            </a:extLst>
          </p:cNvPr>
          <p:cNvSpPr txBox="1"/>
          <p:nvPr/>
        </p:nvSpPr>
        <p:spPr>
          <a:xfrm>
            <a:off x="1140904" y="903089"/>
            <a:ext cx="752245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ysClr val="windowText" lastClr="000000"/>
                </a:solidFill>
              </a:rPr>
              <a:t>CONTROL DE LA GESTIÓN**:</a:t>
            </a:r>
          </a:p>
          <a:p>
            <a:pPr algn="ctr"/>
            <a:r>
              <a:rPr lang="es-MX" sz="2400" b="1" dirty="0">
                <a:solidFill>
                  <a:sysClr val="windowText" lastClr="000000"/>
                </a:solidFill>
              </a:rPr>
              <a:t> Archivo de las actuaciones del Juez de Paz</a:t>
            </a:r>
            <a:endParaRPr lang="es-CO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ARCHIVOSAGIL: Criterios para la organización de archivos de gestión">
            <a:extLst>
              <a:ext uri="{FF2B5EF4-FFF2-40B4-BE49-F238E27FC236}">
                <a16:creationId xmlns:a16="http://schemas.microsoft.com/office/drawing/2014/main" id="{D59B8041-7029-43D5-AF9B-6E5F584C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58" y="2066923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9D81368-ABD8-4AF1-BB0C-33E73C950C35}"/>
              </a:ext>
            </a:extLst>
          </p:cNvPr>
          <p:cNvSpPr txBox="1"/>
          <p:nvPr/>
        </p:nvSpPr>
        <p:spPr>
          <a:xfrm>
            <a:off x="880039" y="1867836"/>
            <a:ext cx="364249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Primer Responsable </a:t>
            </a:r>
            <a:endParaRPr lang="es-CO" sz="24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9EBDBD-5640-419B-929E-5BA891C84471}"/>
              </a:ext>
            </a:extLst>
          </p:cNvPr>
          <p:cNvSpPr txBox="1"/>
          <p:nvPr/>
        </p:nvSpPr>
        <p:spPr>
          <a:xfrm>
            <a:off x="899592" y="2388324"/>
            <a:ext cx="445514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Art 31 – Ley 497/99</a:t>
            </a:r>
          </a:p>
          <a:p>
            <a:pPr algn="ctr"/>
            <a:r>
              <a:rPr lang="es-MX" sz="2000" b="1" dirty="0"/>
              <a:t>JUEZ DE PAZ Y RECONSIDERACION</a:t>
            </a:r>
            <a:endParaRPr lang="es-CO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8F71727-7E3E-4767-AE9D-0A36BB9EF865}"/>
              </a:ext>
            </a:extLst>
          </p:cNvPr>
          <p:cNvSpPr txBox="1"/>
          <p:nvPr/>
        </p:nvSpPr>
        <p:spPr>
          <a:xfrm>
            <a:off x="5430713" y="4437112"/>
            <a:ext cx="364249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Segundo Responsable </a:t>
            </a:r>
            <a:endParaRPr lang="es-CO" sz="24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610EE06-A9E0-403F-B199-E8CFDDE8A230}"/>
              </a:ext>
            </a:extLst>
          </p:cNvPr>
          <p:cNvSpPr txBox="1"/>
          <p:nvPr/>
        </p:nvSpPr>
        <p:spPr>
          <a:xfrm>
            <a:off x="5430713" y="5010282"/>
            <a:ext cx="364249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DIRECCIONES EJECUTIVAS SECCIONALES </a:t>
            </a:r>
            <a:endParaRPr lang="es-CO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4E2C9ED-B7D8-4D60-8A00-7D318AAE9135}"/>
              </a:ext>
            </a:extLst>
          </p:cNvPr>
          <p:cNvSpPr txBox="1"/>
          <p:nvPr/>
        </p:nvSpPr>
        <p:spPr>
          <a:xfrm>
            <a:off x="917053" y="3221433"/>
            <a:ext cx="445514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u="sng" dirty="0"/>
              <a:t>CONSERVAR</a:t>
            </a:r>
            <a:r>
              <a:rPr lang="es-MX" sz="2000" b="1" dirty="0"/>
              <a:t> copia de todas las actuaciones y </a:t>
            </a:r>
            <a:r>
              <a:rPr lang="es-MX" sz="2000" b="1" u="sng" dirty="0"/>
              <a:t>REMITIR el archivo de los PROCESOS TERMINADO</a:t>
            </a:r>
            <a:endParaRPr lang="es-CO" sz="20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FFF58C1-86BD-4B16-B462-7B04B27BAB0F}"/>
              </a:ext>
            </a:extLst>
          </p:cNvPr>
          <p:cNvSpPr txBox="1"/>
          <p:nvPr/>
        </p:nvSpPr>
        <p:spPr>
          <a:xfrm>
            <a:off x="5403494" y="5847633"/>
            <a:ext cx="365017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u="sng" dirty="0"/>
              <a:t>CUSTODIA Y ADMINISTRA EL ARCHIVO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9894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D42549-2ED6-49E7-B8AB-FA832ACD8222}"/>
              </a:ext>
            </a:extLst>
          </p:cNvPr>
          <p:cNvSpPr txBox="1"/>
          <p:nvPr/>
        </p:nvSpPr>
        <p:spPr>
          <a:xfrm>
            <a:off x="942264" y="925392"/>
            <a:ext cx="781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RESPONSABILIDADES DE LOS CONSEJOS SECCIONALES CON LOS JUECES DE PAZ </a:t>
            </a:r>
            <a:endParaRPr lang="es-CO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7057C9-E5D5-4D06-9738-D5F2E0903F29}"/>
              </a:ext>
            </a:extLst>
          </p:cNvPr>
          <p:cNvSpPr txBox="1"/>
          <p:nvPr/>
        </p:nvSpPr>
        <p:spPr>
          <a:xfrm>
            <a:off x="2218842" y="1877849"/>
            <a:ext cx="48902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800" b="1" dirty="0"/>
              <a:t>DAR TRAMITE A PETICIONES </a:t>
            </a:r>
            <a:endParaRPr lang="es-CO" sz="28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11C94A-861E-4E2A-AA1D-AA858D59ACF4}"/>
              </a:ext>
            </a:extLst>
          </p:cNvPr>
          <p:cNvSpPr txBox="1"/>
          <p:nvPr/>
        </p:nvSpPr>
        <p:spPr>
          <a:xfrm>
            <a:off x="1003225" y="2581091"/>
            <a:ext cx="307834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Resolver y decidir las peticiones </a:t>
            </a:r>
            <a:endParaRPr lang="es-CO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A47BBAF-480F-4FE5-8307-91D469E38F27}"/>
              </a:ext>
            </a:extLst>
          </p:cNvPr>
          <p:cNvSpPr txBox="1"/>
          <p:nvPr/>
        </p:nvSpPr>
        <p:spPr>
          <a:xfrm>
            <a:off x="4995967" y="2985519"/>
            <a:ext cx="39095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Remitirlas por competencia</a:t>
            </a:r>
            <a:endParaRPr lang="es-CO" sz="24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5DD19C-45D9-4D12-8D6B-FEF60850AC44}"/>
              </a:ext>
            </a:extLst>
          </p:cNvPr>
          <p:cNvSpPr txBox="1"/>
          <p:nvPr/>
        </p:nvSpPr>
        <p:spPr>
          <a:xfrm>
            <a:off x="1691680" y="4047682"/>
            <a:ext cx="66282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800" b="1" dirty="0"/>
              <a:t>VIGILANCIA JUDICIAL ADMINISTRATIVA </a:t>
            </a:r>
            <a:endParaRPr lang="es-CO" sz="28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4A24B0-715C-4A7C-B89C-BCA02032BB01}"/>
              </a:ext>
            </a:extLst>
          </p:cNvPr>
          <p:cNvSpPr txBox="1"/>
          <p:nvPr/>
        </p:nvSpPr>
        <p:spPr>
          <a:xfrm>
            <a:off x="856772" y="4725144"/>
            <a:ext cx="8287227" cy="19389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/>
              <a:t>Cuando las circunstancias lo ameriten, efectuar el seguimiento de los procesos que conoce el juez de paz </a:t>
            </a:r>
          </a:p>
          <a:p>
            <a:endParaRPr lang="es-MX" sz="2400" b="1" dirty="0"/>
          </a:p>
          <a:p>
            <a:r>
              <a:rPr lang="es-MX" sz="2400" b="1" dirty="0"/>
              <a:t>Al detectar irregularidades:  Ordenar medidas correctivas o compulsar copias a las autoridades pertinentes</a:t>
            </a:r>
            <a:endParaRPr lang="es-CO" sz="2400" b="1" dirty="0"/>
          </a:p>
        </p:txBody>
      </p: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04457C8C-D8B7-4084-84EC-6FA6F0ED5087}"/>
              </a:ext>
            </a:extLst>
          </p:cNvPr>
          <p:cNvCxnSpPr/>
          <p:nvPr/>
        </p:nvCxnSpPr>
        <p:spPr>
          <a:xfrm>
            <a:off x="4081567" y="2581091"/>
            <a:ext cx="914400" cy="9144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2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7057C9-E5D5-4D06-9738-D5F2E0903F29}"/>
              </a:ext>
            </a:extLst>
          </p:cNvPr>
          <p:cNvSpPr txBox="1"/>
          <p:nvPr/>
        </p:nvSpPr>
        <p:spPr>
          <a:xfrm>
            <a:off x="2325084" y="990447"/>
            <a:ext cx="44938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ysClr val="windowText" lastClr="000000"/>
                </a:solidFill>
              </a:rPr>
              <a:t>FORMACIÓN y CAPACITACIÓN</a:t>
            </a:r>
            <a:endParaRPr lang="es-CO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DD26D0-A0ED-43AF-89B3-6464B7DDB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43" y="1700520"/>
            <a:ext cx="3217526" cy="275787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CFDED2-3DA4-477E-B659-04407861C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678521"/>
            <a:ext cx="3629978" cy="28041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DD2CFBE-C514-4D18-B7B3-02780F680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328" y="4717034"/>
            <a:ext cx="7035344" cy="18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27057C9-E5D5-4D06-9738-D5F2E0903F29}"/>
              </a:ext>
            </a:extLst>
          </p:cNvPr>
          <p:cNvSpPr txBox="1"/>
          <p:nvPr/>
        </p:nvSpPr>
        <p:spPr>
          <a:xfrm>
            <a:off x="1835696" y="1108725"/>
            <a:ext cx="612068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800" b="1" dirty="0"/>
              <a:t>REGULA TRÁMITES EN LOS PROCESOS </a:t>
            </a:r>
            <a:endParaRPr lang="es-CO" sz="28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26132E-89FC-4682-A8B1-805C8AFBF5A6}"/>
              </a:ext>
            </a:extLst>
          </p:cNvPr>
          <p:cNvSpPr txBox="1"/>
          <p:nvPr/>
        </p:nvSpPr>
        <p:spPr>
          <a:xfrm>
            <a:off x="863588" y="1859340"/>
            <a:ext cx="28443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EXPENSAS – GASTOS DEL PROCESO</a:t>
            </a:r>
            <a:endParaRPr lang="es-CO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D160A21-E6E9-476E-8AE5-7687FC2038E4}"/>
              </a:ext>
            </a:extLst>
          </p:cNvPr>
          <p:cNvSpPr txBox="1"/>
          <p:nvPr/>
        </p:nvSpPr>
        <p:spPr>
          <a:xfrm>
            <a:off x="3887924" y="1859340"/>
            <a:ext cx="50765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DEBEN SER SUFRAGADAS POR EL INTERESADO</a:t>
            </a:r>
          </a:p>
          <a:p>
            <a:pPr algn="ctr"/>
            <a:r>
              <a:rPr lang="es-MX" sz="2000" b="1" dirty="0"/>
              <a:t>1 SALARIO MINIMO DIARIO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0458ACF-1EEE-401F-8C37-70C4A2B610B6}"/>
              </a:ext>
            </a:extLst>
          </p:cNvPr>
          <p:cNvSpPr txBox="1"/>
          <p:nvPr/>
        </p:nvSpPr>
        <p:spPr>
          <a:xfrm>
            <a:off x="856772" y="2904402"/>
            <a:ext cx="284431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COSTAS</a:t>
            </a:r>
            <a:endParaRPr lang="es-CO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B86E6AA-2FA1-438F-8F85-8184367C831D}"/>
              </a:ext>
            </a:extLst>
          </p:cNvPr>
          <p:cNvSpPr txBox="1"/>
          <p:nvPr/>
        </p:nvSpPr>
        <p:spPr>
          <a:xfrm>
            <a:off x="3887924" y="2852936"/>
            <a:ext cx="507656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NO HAY LUGAR A LIQUIDAR COSTAS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D21D283-C470-4041-B10C-09EA45942A8D}"/>
              </a:ext>
            </a:extLst>
          </p:cNvPr>
          <p:cNvSpPr txBox="1"/>
          <p:nvPr/>
        </p:nvSpPr>
        <p:spPr>
          <a:xfrm>
            <a:off x="863588" y="3661666"/>
            <a:ext cx="28443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MULTAS Y AMONESTACIONES</a:t>
            </a:r>
            <a:endParaRPr lang="es-CO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E7BCCC2-F889-41FE-AA85-70754C792D90}"/>
              </a:ext>
            </a:extLst>
          </p:cNvPr>
          <p:cNvSpPr txBox="1"/>
          <p:nvPr/>
        </p:nvSpPr>
        <p:spPr>
          <a:xfrm>
            <a:off x="3887924" y="3661666"/>
            <a:ext cx="507656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ANTE EL INCUMPLIMIENTO DE UN ACUERDO CONCILIATORIO O SENTENCIA EN EQUIDAD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CRITERIOS: SITUACIÓN ECONOMICA DEL SANCIONADO Y CONTEXTO SOCIOECONOMICO DEL CONFLICTO</a:t>
            </a:r>
          </a:p>
          <a:p>
            <a:pPr algn="ctr"/>
            <a:endParaRPr lang="es-MX" sz="2000" b="1" dirty="0"/>
          </a:p>
          <a:p>
            <a:pPr algn="ctr"/>
            <a:r>
              <a:rPr lang="es-MX" sz="2000" b="1" dirty="0"/>
              <a:t>IMPONER MULTA HASTA 15 SMMLV</a:t>
            </a:r>
          </a:p>
          <a:p>
            <a:pPr algn="ctr"/>
            <a:r>
              <a:rPr lang="es-MX" sz="2000" b="1" dirty="0"/>
              <a:t>CUENTA BANCO AGRARIO – DESAJ</a:t>
            </a:r>
          </a:p>
        </p:txBody>
      </p:sp>
    </p:spTree>
    <p:extLst>
      <p:ext uri="{BB962C8B-B14F-4D97-AF65-F5344CB8AC3E}">
        <p14:creationId xmlns:p14="http://schemas.microsoft.com/office/powerpoint/2010/main" val="19867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F6F6620-581C-4ABB-8ABB-6F35F1E55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24" y="902545"/>
            <a:ext cx="2819400" cy="39528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E44A8BE-1324-4006-BD09-73A11CAAA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067" y="1072703"/>
            <a:ext cx="2581275" cy="13430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B3D510A-5D16-46BF-AF03-20471B31E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545" y="934478"/>
            <a:ext cx="2628900" cy="16764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47BC3B7-779E-4C01-BF4F-246B08A2B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753" y="2753751"/>
            <a:ext cx="3355103" cy="372392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19435CE-9AAE-416E-BC2D-68A2FC7FF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368" y="5085184"/>
            <a:ext cx="278317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CC2894-073D-4011-842D-3A2F935B65AB}"/>
              </a:ext>
            </a:extLst>
          </p:cNvPr>
          <p:cNvSpPr txBox="1"/>
          <p:nvPr/>
        </p:nvSpPr>
        <p:spPr>
          <a:xfrm>
            <a:off x="846564" y="1012080"/>
            <a:ext cx="539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LEY 497 DE 1999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29A0F-A3E9-4449-8C11-A98AAD014066}"/>
              </a:ext>
            </a:extLst>
          </p:cNvPr>
          <p:cNvSpPr txBox="1"/>
          <p:nvPr/>
        </p:nvSpPr>
        <p:spPr>
          <a:xfrm>
            <a:off x="846564" y="1741247"/>
            <a:ext cx="81729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es-CO" sz="3200" b="1" u="sng" dirty="0"/>
              <a:t>Título I – Artículos 1° al 7°: Principios de la Justicia de Paz </a:t>
            </a:r>
            <a:r>
              <a:rPr lang="es-CO" sz="3200" b="1" dirty="0"/>
              <a:t>- </a:t>
            </a:r>
            <a:r>
              <a:rPr lang="es-CO" sz="3200" dirty="0"/>
              <a:t>Justicia comunitaria en equidad – función resolución integral y pacifica de conflictos – autonomía del juez de paz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CO" sz="3200" b="1" dirty="0"/>
          </a:p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es-CO" sz="3200" b="1" u="sng" dirty="0"/>
              <a:t>Título II – Artículos 8° a 10°: Objeto, Jurisdicción y Competencia </a:t>
            </a:r>
            <a:r>
              <a:rPr lang="es-CO" sz="3200" dirty="0"/>
              <a:t>-  Limites conocer asuntos susceptibles de conciliar - relación con la justicia ordinaria.</a:t>
            </a:r>
          </a:p>
        </p:txBody>
      </p:sp>
    </p:spTree>
    <p:extLst>
      <p:ext uri="{BB962C8B-B14F-4D97-AF65-F5344CB8AC3E}">
        <p14:creationId xmlns:p14="http://schemas.microsoft.com/office/powerpoint/2010/main" val="224138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CC2894-073D-4011-842D-3A2F935B65AB}"/>
              </a:ext>
            </a:extLst>
          </p:cNvPr>
          <p:cNvSpPr txBox="1"/>
          <p:nvPr/>
        </p:nvSpPr>
        <p:spPr>
          <a:xfrm>
            <a:off x="3771884" y="211676"/>
            <a:ext cx="539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LEY 497 DE 1999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29A0F-A3E9-4449-8C11-A98AAD014066}"/>
              </a:ext>
            </a:extLst>
          </p:cNvPr>
          <p:cNvSpPr txBox="1"/>
          <p:nvPr/>
        </p:nvSpPr>
        <p:spPr>
          <a:xfrm>
            <a:off x="863588" y="1075772"/>
            <a:ext cx="81729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es-CO" sz="2800" b="1" u="sng" dirty="0"/>
              <a:t>Título III – Artículos 11 al 14: Elección, período y requisitos </a:t>
            </a:r>
            <a:r>
              <a:rPr lang="es-CO" sz="2800" b="1" dirty="0"/>
              <a:t>– </a:t>
            </a:r>
            <a:r>
              <a:rPr lang="es-CO" sz="2800" dirty="0"/>
              <a:t>Postulación por la comunidad y elección por voto popular por cinco (5) años – Alcaldías Distritales o Municipales</a:t>
            </a:r>
          </a:p>
          <a:p>
            <a:pPr marL="269875" indent="-269875" algn="just">
              <a:buFont typeface="Arial" panose="020B0604020202020204" pitchFamily="34" charset="0"/>
              <a:buChar char="•"/>
            </a:pPr>
            <a:endParaRPr lang="es-CO" sz="2800" dirty="0"/>
          </a:p>
          <a:p>
            <a:pPr algn="just"/>
            <a:endParaRPr lang="es-CO" sz="2800" dirty="0"/>
          </a:p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es-CO" sz="2800" b="1" u="sng" dirty="0"/>
              <a:t>Título IV – Artículos 15 al 18: Inhabilidades</a:t>
            </a:r>
            <a:r>
              <a:rPr lang="es-CO" sz="2800" b="1" dirty="0"/>
              <a:t>: </a:t>
            </a:r>
            <a:r>
              <a:rPr lang="es-CO" sz="2800" dirty="0"/>
              <a:t>Situaciones que no permiten a una persona postularse o ser elegido</a:t>
            </a:r>
            <a:r>
              <a:rPr lang="es-CO" sz="2800" b="1" dirty="0"/>
              <a:t>, </a:t>
            </a:r>
            <a:r>
              <a:rPr lang="es-CO" sz="2800" b="1" u="sng" dirty="0"/>
              <a:t>Impedimentos</a:t>
            </a:r>
            <a:r>
              <a:rPr lang="es-CO" sz="2800" b="1" dirty="0"/>
              <a:t>:</a:t>
            </a:r>
            <a:r>
              <a:rPr lang="es-CO" sz="2800" dirty="0"/>
              <a:t> Exista interés en la controversia, o enemistad con las partes </a:t>
            </a:r>
            <a:r>
              <a:rPr lang="es-CO" sz="2800" b="1" dirty="0"/>
              <a:t>e </a:t>
            </a:r>
            <a:r>
              <a:rPr lang="es-CO" sz="2800" b="1" u="sng" dirty="0"/>
              <a:t>Incompatibilidades</a:t>
            </a:r>
            <a:r>
              <a:rPr lang="es-CO" sz="2800" b="1" dirty="0"/>
              <a:t>: </a:t>
            </a:r>
            <a:r>
              <a:rPr lang="es-CO" sz="2800" dirty="0"/>
              <a:t>proselitismo político o armado</a:t>
            </a:r>
          </a:p>
        </p:txBody>
      </p:sp>
    </p:spTree>
    <p:extLst>
      <p:ext uri="{BB962C8B-B14F-4D97-AF65-F5344CB8AC3E}">
        <p14:creationId xmlns:p14="http://schemas.microsoft.com/office/powerpoint/2010/main" val="12628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CC2894-073D-4011-842D-3A2F935B65AB}"/>
              </a:ext>
            </a:extLst>
          </p:cNvPr>
          <p:cNvSpPr txBox="1"/>
          <p:nvPr/>
        </p:nvSpPr>
        <p:spPr>
          <a:xfrm>
            <a:off x="3887924" y="120009"/>
            <a:ext cx="539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LEY 497 DE 1999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29A0F-A3E9-4449-8C11-A98AAD014066}"/>
              </a:ext>
            </a:extLst>
          </p:cNvPr>
          <p:cNvSpPr txBox="1"/>
          <p:nvPr/>
        </p:nvSpPr>
        <p:spPr>
          <a:xfrm>
            <a:off x="863588" y="984105"/>
            <a:ext cx="81729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es-CO" sz="3200" b="1" u="sng" dirty="0"/>
              <a:t>Título V – Artículos 19 al 21: Remuneración</a:t>
            </a:r>
            <a:r>
              <a:rPr lang="es-CO" sz="3200" b="1" dirty="0"/>
              <a:t>: </a:t>
            </a:r>
            <a:r>
              <a:rPr lang="es-CO" sz="3200" dirty="0"/>
              <a:t>$(0) ninguna</a:t>
            </a:r>
            <a:r>
              <a:rPr lang="es-CO" sz="3200" b="1" dirty="0"/>
              <a:t>,…</a:t>
            </a:r>
          </a:p>
          <a:p>
            <a:pPr algn="ctr"/>
            <a:r>
              <a:rPr lang="es-CO" sz="3200" b="1" dirty="0">
                <a:solidFill>
                  <a:srgbClr val="0070C0"/>
                </a:solidFill>
              </a:rPr>
              <a:t>*CONSEJO SUPERIOR DE LA JUDICATURA*</a:t>
            </a:r>
          </a:p>
          <a:p>
            <a:pPr algn="just"/>
            <a:r>
              <a:rPr lang="es-CO" sz="3200" b="1" u="sng" dirty="0"/>
              <a:t>Art-20 Financiación </a:t>
            </a:r>
            <a:r>
              <a:rPr lang="es-CO" sz="3200" b="1" dirty="0"/>
              <a:t>: </a:t>
            </a:r>
            <a:r>
              <a:rPr lang="es-CO" sz="3200" dirty="0"/>
              <a:t>Incluir en el presupuesto de la Rama Judicial las partidas necesarias para la financiación de la Justicia de Paz</a:t>
            </a:r>
          </a:p>
          <a:p>
            <a:pPr algn="just"/>
            <a:r>
              <a:rPr lang="es-CO" sz="3200" b="1" u="sng" dirty="0"/>
              <a:t>Art-21 Capacitación: </a:t>
            </a:r>
            <a:r>
              <a:rPr lang="es-CO" sz="3200" u="sng" dirty="0"/>
              <a:t>Organizar y ejecutar programa de formación de Jueces de Paz –</a:t>
            </a:r>
            <a:r>
              <a:rPr lang="es-CO" sz="3200" dirty="0"/>
              <a:t> participación Ministerios Interior, Educación, Justicia, Universidades, organizaciones especializadas, entre otras.</a:t>
            </a:r>
            <a:endParaRPr lang="es-CO" sz="3200" b="1" dirty="0"/>
          </a:p>
          <a:p>
            <a:pPr marL="269875" indent="-269875" algn="just">
              <a:buFont typeface="Arial" panose="020B0604020202020204" pitchFamily="34" charset="0"/>
              <a:buChar char="•"/>
            </a:pP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6956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CC2894-073D-4011-842D-3A2F935B65AB}"/>
              </a:ext>
            </a:extLst>
          </p:cNvPr>
          <p:cNvSpPr txBox="1"/>
          <p:nvPr/>
        </p:nvSpPr>
        <p:spPr>
          <a:xfrm>
            <a:off x="3887924" y="120009"/>
            <a:ext cx="539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LEY 497 DE 1999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29A0F-A3E9-4449-8C11-A98AAD014066}"/>
              </a:ext>
            </a:extLst>
          </p:cNvPr>
          <p:cNvSpPr txBox="1"/>
          <p:nvPr/>
        </p:nvSpPr>
        <p:spPr>
          <a:xfrm>
            <a:off x="839466" y="2117531"/>
            <a:ext cx="8172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b="1" u="sng" dirty="0"/>
              <a:t>Parágrafo Art-21 </a:t>
            </a:r>
          </a:p>
          <a:p>
            <a:pPr algn="just"/>
            <a:endParaRPr lang="es-CO" sz="3200" b="1" u="sng" dirty="0"/>
          </a:p>
          <a:p>
            <a:pPr algn="just"/>
            <a:r>
              <a:rPr lang="es-CO" sz="3200" b="1" u="sng" dirty="0"/>
              <a:t>Actividades de promoción, pedagogía, divulgación sobre justicia de paz a la Comunidad a cargo del </a:t>
            </a:r>
            <a:r>
              <a:rPr lang="es-CO" sz="3200" b="1" u="sng" dirty="0">
                <a:solidFill>
                  <a:srgbClr val="002060"/>
                </a:solidFill>
              </a:rPr>
              <a:t>Ministerio de Justicia y del Derecho, y de los Alcaldes</a:t>
            </a:r>
            <a:endParaRPr lang="es-CO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5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CC2894-073D-4011-842D-3A2F935B65AB}"/>
              </a:ext>
            </a:extLst>
          </p:cNvPr>
          <p:cNvSpPr txBox="1"/>
          <p:nvPr/>
        </p:nvSpPr>
        <p:spPr>
          <a:xfrm>
            <a:off x="846564" y="1012080"/>
            <a:ext cx="539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LEY 497 DE 1999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29A0F-A3E9-4449-8C11-A98AAD014066}"/>
              </a:ext>
            </a:extLst>
          </p:cNvPr>
          <p:cNvSpPr txBox="1"/>
          <p:nvPr/>
        </p:nvSpPr>
        <p:spPr>
          <a:xfrm>
            <a:off x="846564" y="1741247"/>
            <a:ext cx="8172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buFont typeface="Arial" panose="020B0604020202020204" pitchFamily="34" charset="0"/>
              <a:buChar char="•"/>
            </a:pPr>
            <a:r>
              <a:rPr lang="es-CO" sz="3200" b="1" u="sng" dirty="0"/>
              <a:t>Título VI y VII – Artículos 22 al 33: Procedimiento </a:t>
            </a:r>
            <a:r>
              <a:rPr lang="es-CO" sz="3200" b="1" dirty="0"/>
              <a:t>– </a:t>
            </a:r>
            <a:r>
              <a:rPr lang="es-CO" sz="3200" dirty="0"/>
              <a:t>Solicitud común acuerdo elaboración del acta, Audiencia de conciliación, Sentencias y Reconsideración. </a:t>
            </a:r>
          </a:p>
          <a:p>
            <a:pPr marL="269875" indent="-269875" algn="just">
              <a:buFont typeface="Arial" panose="020B0604020202020204" pitchFamily="34" charset="0"/>
              <a:buChar char="•"/>
            </a:pPr>
            <a:endParaRPr lang="es-CO" sz="3200" dirty="0"/>
          </a:p>
          <a:p>
            <a:pPr algn="just"/>
            <a:r>
              <a:rPr lang="es-CO" sz="3200" b="1" dirty="0">
                <a:solidFill>
                  <a:srgbClr val="002060"/>
                </a:solidFill>
                <a:highlight>
                  <a:srgbClr val="FFFF00"/>
                </a:highlight>
              </a:rPr>
              <a:t>Art 31**El Juez de Paz debe tener y conservar el Archivo de todas la actuaciones - copias **CSJ</a:t>
            </a:r>
          </a:p>
          <a:p>
            <a:pPr marL="269875" indent="-269875" algn="just">
              <a:buFont typeface="Arial" panose="020B0604020202020204" pitchFamily="34" charset="0"/>
              <a:buChar char="•"/>
            </a:pP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7976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CC2894-073D-4011-842D-3A2F935B65AB}"/>
              </a:ext>
            </a:extLst>
          </p:cNvPr>
          <p:cNvSpPr txBox="1"/>
          <p:nvPr/>
        </p:nvSpPr>
        <p:spPr>
          <a:xfrm>
            <a:off x="2123728" y="939530"/>
            <a:ext cx="539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LEY 497 DE 1999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29A0F-A3E9-4449-8C11-A98AAD014066}"/>
              </a:ext>
            </a:extLst>
          </p:cNvPr>
          <p:cNvSpPr txBox="1"/>
          <p:nvPr/>
        </p:nvSpPr>
        <p:spPr>
          <a:xfrm>
            <a:off x="1699345" y="3063712"/>
            <a:ext cx="62795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200" b="1" dirty="0"/>
              <a:t>ACUERDOS DEL CONSEJO SUPERIOR </a:t>
            </a:r>
            <a:endParaRPr lang="es-CO" sz="32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2C3436-7292-84E2-2AFB-FD84058FE470}"/>
              </a:ext>
            </a:extLst>
          </p:cNvPr>
          <p:cNvSpPr txBox="1"/>
          <p:nvPr/>
        </p:nvSpPr>
        <p:spPr>
          <a:xfrm>
            <a:off x="3035147" y="159361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/>
              <a:t>ARTÍCULOS 20 y 21</a:t>
            </a:r>
            <a:endParaRPr lang="es-CO" sz="3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A863E4-3510-4494-6746-E3693D450B30}"/>
              </a:ext>
            </a:extLst>
          </p:cNvPr>
          <p:cNvSpPr txBox="1"/>
          <p:nvPr/>
        </p:nvSpPr>
        <p:spPr>
          <a:xfrm>
            <a:off x="1552314" y="4453084"/>
            <a:ext cx="280366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PRESUPUESTO</a:t>
            </a:r>
            <a:endParaRPr lang="es-CO" sz="32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E358C8-0A7A-F612-555D-F644E6CCFD17}"/>
              </a:ext>
            </a:extLst>
          </p:cNvPr>
          <p:cNvSpPr txBox="1"/>
          <p:nvPr/>
        </p:nvSpPr>
        <p:spPr>
          <a:xfrm>
            <a:off x="5175225" y="4453084"/>
            <a:ext cx="280366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CAPACITACIÓN</a:t>
            </a:r>
            <a:endParaRPr lang="es-CO" sz="3200" b="1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2810B69A-E687-1299-5765-A241BE73D65D}"/>
              </a:ext>
            </a:extLst>
          </p:cNvPr>
          <p:cNvSpPr/>
          <p:nvPr/>
        </p:nvSpPr>
        <p:spPr>
          <a:xfrm>
            <a:off x="4336765" y="2272900"/>
            <a:ext cx="838460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528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70382"/>
            <a:ext cx="3024336" cy="864096"/>
          </a:xfrm>
          <a:prstGeom prst="rect">
            <a:avLst/>
          </a:prstGeom>
        </p:spPr>
      </p:pic>
      <p:sp>
        <p:nvSpPr>
          <p:cNvPr id="44" name="Marcador de contenido 2"/>
          <p:cNvSpPr txBox="1">
            <a:spLocks/>
          </p:cNvSpPr>
          <p:nvPr/>
        </p:nvSpPr>
        <p:spPr>
          <a:xfrm>
            <a:off x="6498398" y="6515710"/>
            <a:ext cx="2666917" cy="1280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itchFamily="34" charset="0"/>
                <a:cs typeface="Arial" pitchFamily="34" charset="0"/>
              </a:rPr>
              <a:t>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 descr="Auditoría Interna en tiempos de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CC2894-073D-4011-842D-3A2F935B65AB}"/>
              </a:ext>
            </a:extLst>
          </p:cNvPr>
          <p:cNvSpPr txBox="1"/>
          <p:nvPr/>
        </p:nvSpPr>
        <p:spPr>
          <a:xfrm>
            <a:off x="2123728" y="939530"/>
            <a:ext cx="539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ACUERDOS DEL CSJ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2A29A0F-A3E9-4449-8C11-A98AAD014066}"/>
              </a:ext>
            </a:extLst>
          </p:cNvPr>
          <p:cNvSpPr txBox="1"/>
          <p:nvPr/>
        </p:nvSpPr>
        <p:spPr>
          <a:xfrm>
            <a:off x="971600" y="2060848"/>
            <a:ext cx="7992888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200" b="1" dirty="0"/>
              <a:t>(1) ACUERDO 4977 DE 2008: </a:t>
            </a:r>
            <a:r>
              <a:rPr lang="es-MX" sz="3200" dirty="0"/>
              <a:t>Por el cual se reglamenta la Jurisdicción de Paz</a:t>
            </a:r>
          </a:p>
          <a:p>
            <a:pPr algn="just"/>
            <a:endParaRPr lang="es-MX" sz="3200" dirty="0"/>
          </a:p>
          <a:p>
            <a:pPr algn="just"/>
            <a:endParaRPr lang="es-MX" sz="3200" dirty="0"/>
          </a:p>
          <a:p>
            <a:pPr algn="just"/>
            <a:r>
              <a:rPr lang="es-CO" sz="3200" b="1" dirty="0"/>
              <a:t>(2) ACUERDO 5300 DE 2008: </a:t>
            </a:r>
            <a:r>
              <a:rPr lang="es-ES" sz="3200" dirty="0"/>
              <a:t>Por el cual se modifican y adicionan los Artículos 4° y 9° del Acuerdo 4977 de 2008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4800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2FC060936F904E92B918DD17A085D5" ma:contentTypeVersion="4" ma:contentTypeDescription="Crear nuevo documento." ma:contentTypeScope="" ma:versionID="8884fd59d3ed536fcfe59a239969c9c5">
  <xsd:schema xmlns:xsd="http://www.w3.org/2001/XMLSchema" xmlns:xs="http://www.w3.org/2001/XMLSchema" xmlns:p="http://schemas.microsoft.com/office/2006/metadata/properties" xmlns:ns2="5607d010-6b28-4fb7-b8f7-ec387f39a996" targetNamespace="http://schemas.microsoft.com/office/2006/metadata/properties" ma:root="true" ma:fieldsID="23bce1af84ebfcc88e8442668dd4caf5" ns2:_="">
    <xsd:import namespace="5607d010-6b28-4fb7-b8f7-ec387f39a9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7d010-6b28-4fb7-b8f7-ec387f39a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DAF21F-A7D0-41B6-941D-31368EFDC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7d010-6b28-4fb7-b8f7-ec387f39a9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895614-EDF0-4320-AC15-CAC94550F2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779369-C87C-46E8-8B23-F85E0A8929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20061</TotalTime>
  <Words>1269</Words>
  <Application>Microsoft Office PowerPoint</Application>
  <PresentationFormat>Presentación en pantalla (4:3)</PresentationFormat>
  <Paragraphs>184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Palatino Linotype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Cpq01</dc:creator>
  <cp:lastModifiedBy>Hector Enrique Peña Salgado</cp:lastModifiedBy>
  <cp:revision>477</cp:revision>
  <dcterms:created xsi:type="dcterms:W3CDTF">2012-11-20T17:02:50Z</dcterms:created>
  <dcterms:modified xsi:type="dcterms:W3CDTF">2022-06-29T03:52:40Z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0x0101005F2FC060936F904E92B918DD17A085D5</vt:lpwstr>
  </property>
</Properties>
</file>