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89" r:id="rId1"/>
  </p:sldMasterIdLst>
  <p:handoutMasterIdLst>
    <p:handoutMasterId r:id="rId40"/>
  </p:handoutMasterIdLst>
  <p:sldIdLst>
    <p:sldId id="296" r:id="rId2"/>
    <p:sldId id="297" r:id="rId3"/>
    <p:sldId id="298" r:id="rId4"/>
    <p:sldId id="299" r:id="rId5"/>
    <p:sldId id="257" r:id="rId6"/>
    <p:sldId id="260" r:id="rId7"/>
    <p:sldId id="258" r:id="rId8"/>
    <p:sldId id="263" r:id="rId9"/>
    <p:sldId id="262" r:id="rId10"/>
    <p:sldId id="300" r:id="rId11"/>
    <p:sldId id="301" r:id="rId12"/>
    <p:sldId id="30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8" r:id="rId26"/>
    <p:sldId id="277" r:id="rId27"/>
    <p:sldId id="279" r:id="rId28"/>
    <p:sldId id="280" r:id="rId29"/>
    <p:sldId id="281" r:id="rId30"/>
    <p:sldId id="282" r:id="rId31"/>
    <p:sldId id="285" r:id="rId32"/>
    <p:sldId id="276" r:id="rId33"/>
    <p:sldId id="286" r:id="rId34"/>
    <p:sldId id="287" r:id="rId35"/>
    <p:sldId id="292" r:id="rId36"/>
    <p:sldId id="295" r:id="rId37"/>
    <p:sldId id="293" r:id="rId38"/>
    <p:sldId id="294" r:id="rId39"/>
  </p:sldIdLst>
  <p:sldSz cx="9144000" cy="6858000" type="screen4x3"/>
  <p:notesSz cx="11125200" cy="70040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33" autoAdjust="0"/>
  </p:normalViewPr>
  <p:slideViewPr>
    <p:cSldViewPr>
      <p:cViewPr varScale="1">
        <p:scale>
          <a:sx n="86" d="100"/>
          <a:sy n="86" d="100"/>
        </p:scale>
        <p:origin x="15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DA191-9FF1-4A86-BFB0-201F859F1CF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25C1D79D-5750-44B3-A10D-E4C3841A5140}">
      <dgm:prSet phldrT="[Texto]"/>
      <dgm:spPr/>
      <dgm:t>
        <a:bodyPr/>
        <a:lstStyle/>
        <a:p>
          <a:r>
            <a:rPr lang="es-CO" dirty="0"/>
            <a:t>DISTRITO JUDICIAL DE BARRANQUILLA</a:t>
          </a:r>
        </a:p>
      </dgm:t>
    </dgm:pt>
    <dgm:pt modelId="{797EA367-D1EA-4B7F-AC1A-BB03AC94822A}" type="parTrans" cxnId="{F1F65C93-92FA-42FC-9688-6452CBBE49C3}">
      <dgm:prSet/>
      <dgm:spPr/>
      <dgm:t>
        <a:bodyPr/>
        <a:lstStyle/>
        <a:p>
          <a:endParaRPr lang="es-CO"/>
        </a:p>
      </dgm:t>
    </dgm:pt>
    <dgm:pt modelId="{58F147AB-C078-45BA-A533-BB1273F5FAA8}" type="sibTrans" cxnId="{F1F65C93-92FA-42FC-9688-6452CBBE49C3}">
      <dgm:prSet/>
      <dgm:spPr/>
      <dgm:t>
        <a:bodyPr/>
        <a:lstStyle/>
        <a:p>
          <a:endParaRPr lang="es-CO"/>
        </a:p>
      </dgm:t>
    </dgm:pt>
    <dgm:pt modelId="{FF64C503-8477-4B55-8EBE-18383E4B3414}">
      <dgm:prSet phldrT="[Texto]"/>
      <dgm:spPr/>
      <dgm:t>
        <a:bodyPr/>
        <a:lstStyle/>
        <a:p>
          <a:r>
            <a:rPr lang="es-CO" dirty="0"/>
            <a:t>CIRCUITO DE BARRANQUILLA</a:t>
          </a:r>
        </a:p>
      </dgm:t>
    </dgm:pt>
    <dgm:pt modelId="{D49A996E-458F-4E80-A31B-AB55AF40AC91}" type="parTrans" cxnId="{66657896-C777-4E24-B573-2DB0A1C9A7D5}">
      <dgm:prSet/>
      <dgm:spPr/>
      <dgm:t>
        <a:bodyPr/>
        <a:lstStyle/>
        <a:p>
          <a:endParaRPr lang="es-CO"/>
        </a:p>
      </dgm:t>
    </dgm:pt>
    <dgm:pt modelId="{4FFBE7CC-FD69-4F4B-9B38-643DA8379DAA}" type="sibTrans" cxnId="{66657896-C777-4E24-B573-2DB0A1C9A7D5}">
      <dgm:prSet/>
      <dgm:spPr/>
      <dgm:t>
        <a:bodyPr/>
        <a:lstStyle/>
        <a:p>
          <a:endParaRPr lang="es-CO"/>
        </a:p>
      </dgm:t>
    </dgm:pt>
    <dgm:pt modelId="{9E3F78EF-FF48-4515-A032-A739B49FB216}">
      <dgm:prSet phldrT="[Texto]"/>
      <dgm:spPr/>
      <dgm:t>
        <a:bodyPr/>
        <a:lstStyle/>
        <a:p>
          <a:r>
            <a:rPr lang="es-CO"/>
            <a:t>CIRCUITO DE SOLEDAD</a:t>
          </a:r>
        </a:p>
      </dgm:t>
    </dgm:pt>
    <dgm:pt modelId="{6B7C9472-038D-43AB-81A8-B84ABE7B7013}" type="parTrans" cxnId="{57C3F85A-1C58-44E5-A3CC-5D614E640817}">
      <dgm:prSet/>
      <dgm:spPr/>
      <dgm:t>
        <a:bodyPr/>
        <a:lstStyle/>
        <a:p>
          <a:endParaRPr lang="es-CO"/>
        </a:p>
      </dgm:t>
    </dgm:pt>
    <dgm:pt modelId="{BD5B5C17-BA9E-49EC-87FE-6A180F1B8481}" type="sibTrans" cxnId="{57C3F85A-1C58-44E5-A3CC-5D614E640817}">
      <dgm:prSet/>
      <dgm:spPr/>
      <dgm:t>
        <a:bodyPr/>
        <a:lstStyle/>
        <a:p>
          <a:endParaRPr lang="es-CO"/>
        </a:p>
      </dgm:t>
    </dgm:pt>
    <dgm:pt modelId="{CC4274E9-2B3D-458E-AF0C-A7DBE0D06482}">
      <dgm:prSet phldrT="[Texto]"/>
      <dgm:spPr/>
      <dgm:t>
        <a:bodyPr/>
        <a:lstStyle/>
        <a:p>
          <a:r>
            <a:rPr lang="es-CO"/>
            <a:t>CIRCUITO DE SABANALARGA</a:t>
          </a:r>
        </a:p>
      </dgm:t>
    </dgm:pt>
    <dgm:pt modelId="{A9B8296A-189A-4240-A335-64D15D73366D}" type="parTrans" cxnId="{27BAEA52-12F5-431C-B0F1-1448CAF0910C}">
      <dgm:prSet/>
      <dgm:spPr/>
      <dgm:t>
        <a:bodyPr/>
        <a:lstStyle/>
        <a:p>
          <a:endParaRPr lang="es-CO"/>
        </a:p>
      </dgm:t>
    </dgm:pt>
    <dgm:pt modelId="{C5996993-C868-472A-A2D6-8193EC87C175}" type="sibTrans" cxnId="{27BAEA52-12F5-431C-B0F1-1448CAF0910C}">
      <dgm:prSet/>
      <dgm:spPr/>
      <dgm:t>
        <a:bodyPr/>
        <a:lstStyle/>
        <a:p>
          <a:endParaRPr lang="es-CO"/>
        </a:p>
      </dgm:t>
    </dgm:pt>
    <dgm:pt modelId="{D93F4225-1018-496F-B3B1-CAB7F11D8EB9}" type="pres">
      <dgm:prSet presAssocID="{873DA191-9FF1-4A86-BFB0-201F859F1CF8}" presName="Name0" presStyleCnt="0">
        <dgm:presLayoutVars>
          <dgm:chPref val="1"/>
          <dgm:dir/>
          <dgm:animOne val="branch"/>
          <dgm:animLvl val="lvl"/>
          <dgm:resizeHandles val="exact"/>
        </dgm:presLayoutVars>
      </dgm:prSet>
      <dgm:spPr/>
      <dgm:t>
        <a:bodyPr/>
        <a:lstStyle/>
        <a:p>
          <a:endParaRPr lang="es-CO"/>
        </a:p>
      </dgm:t>
    </dgm:pt>
    <dgm:pt modelId="{A4964A14-FB39-4D9D-983F-126EFEA4E8CC}" type="pres">
      <dgm:prSet presAssocID="{25C1D79D-5750-44B3-A10D-E4C3841A5140}" presName="root1" presStyleCnt="0"/>
      <dgm:spPr/>
    </dgm:pt>
    <dgm:pt modelId="{8D31256A-4089-4D13-9985-04B8ED8F3B21}" type="pres">
      <dgm:prSet presAssocID="{25C1D79D-5750-44B3-A10D-E4C3841A5140}" presName="LevelOneTextNode" presStyleLbl="node0" presStyleIdx="0" presStyleCnt="1">
        <dgm:presLayoutVars>
          <dgm:chPref val="3"/>
        </dgm:presLayoutVars>
      </dgm:prSet>
      <dgm:spPr/>
      <dgm:t>
        <a:bodyPr/>
        <a:lstStyle/>
        <a:p>
          <a:endParaRPr lang="es-CO"/>
        </a:p>
      </dgm:t>
    </dgm:pt>
    <dgm:pt modelId="{46EDD740-23EA-4FFB-90A8-73BEA8C77D1A}" type="pres">
      <dgm:prSet presAssocID="{25C1D79D-5750-44B3-A10D-E4C3841A5140}" presName="level2hierChild" presStyleCnt="0"/>
      <dgm:spPr/>
    </dgm:pt>
    <dgm:pt modelId="{1D24CED1-A422-46A2-B6A2-819D62F651D8}" type="pres">
      <dgm:prSet presAssocID="{D49A996E-458F-4E80-A31B-AB55AF40AC91}" presName="conn2-1" presStyleLbl="parChTrans1D2" presStyleIdx="0" presStyleCnt="3"/>
      <dgm:spPr/>
      <dgm:t>
        <a:bodyPr/>
        <a:lstStyle/>
        <a:p>
          <a:endParaRPr lang="es-CO"/>
        </a:p>
      </dgm:t>
    </dgm:pt>
    <dgm:pt modelId="{2956690D-8D91-410C-84D7-8820A8475984}" type="pres">
      <dgm:prSet presAssocID="{D49A996E-458F-4E80-A31B-AB55AF40AC91}" presName="connTx" presStyleLbl="parChTrans1D2" presStyleIdx="0" presStyleCnt="3"/>
      <dgm:spPr/>
      <dgm:t>
        <a:bodyPr/>
        <a:lstStyle/>
        <a:p>
          <a:endParaRPr lang="es-CO"/>
        </a:p>
      </dgm:t>
    </dgm:pt>
    <dgm:pt modelId="{DD0D2261-0963-4867-8ADA-6D2C9E3B5142}" type="pres">
      <dgm:prSet presAssocID="{FF64C503-8477-4B55-8EBE-18383E4B3414}" presName="root2" presStyleCnt="0"/>
      <dgm:spPr/>
    </dgm:pt>
    <dgm:pt modelId="{C93CC0E3-3AD9-43E8-9987-E4CD58B67F3B}" type="pres">
      <dgm:prSet presAssocID="{FF64C503-8477-4B55-8EBE-18383E4B3414}" presName="LevelTwoTextNode" presStyleLbl="node2" presStyleIdx="0" presStyleCnt="3">
        <dgm:presLayoutVars>
          <dgm:chPref val="3"/>
        </dgm:presLayoutVars>
      </dgm:prSet>
      <dgm:spPr/>
      <dgm:t>
        <a:bodyPr/>
        <a:lstStyle/>
        <a:p>
          <a:endParaRPr lang="es-CO"/>
        </a:p>
      </dgm:t>
    </dgm:pt>
    <dgm:pt modelId="{FAF27684-B86F-42E8-8B1E-5E8AC253C234}" type="pres">
      <dgm:prSet presAssocID="{FF64C503-8477-4B55-8EBE-18383E4B3414}" presName="level3hierChild" presStyleCnt="0"/>
      <dgm:spPr/>
    </dgm:pt>
    <dgm:pt modelId="{9E87BC8B-64A1-428F-9B7C-59DD3DC10737}" type="pres">
      <dgm:prSet presAssocID="{6B7C9472-038D-43AB-81A8-B84ABE7B7013}" presName="conn2-1" presStyleLbl="parChTrans1D2" presStyleIdx="1" presStyleCnt="3"/>
      <dgm:spPr/>
      <dgm:t>
        <a:bodyPr/>
        <a:lstStyle/>
        <a:p>
          <a:endParaRPr lang="es-CO"/>
        </a:p>
      </dgm:t>
    </dgm:pt>
    <dgm:pt modelId="{42F6557B-9B22-4A1A-A48E-C271F3ED31E2}" type="pres">
      <dgm:prSet presAssocID="{6B7C9472-038D-43AB-81A8-B84ABE7B7013}" presName="connTx" presStyleLbl="parChTrans1D2" presStyleIdx="1" presStyleCnt="3"/>
      <dgm:spPr/>
      <dgm:t>
        <a:bodyPr/>
        <a:lstStyle/>
        <a:p>
          <a:endParaRPr lang="es-CO"/>
        </a:p>
      </dgm:t>
    </dgm:pt>
    <dgm:pt modelId="{93599E22-CFAD-4AE2-BC8A-2B891916A563}" type="pres">
      <dgm:prSet presAssocID="{9E3F78EF-FF48-4515-A032-A739B49FB216}" presName="root2" presStyleCnt="0"/>
      <dgm:spPr/>
    </dgm:pt>
    <dgm:pt modelId="{00BA01F0-2622-4CF1-8CD6-632486F58B36}" type="pres">
      <dgm:prSet presAssocID="{9E3F78EF-FF48-4515-A032-A739B49FB216}" presName="LevelTwoTextNode" presStyleLbl="node2" presStyleIdx="1" presStyleCnt="3">
        <dgm:presLayoutVars>
          <dgm:chPref val="3"/>
        </dgm:presLayoutVars>
      </dgm:prSet>
      <dgm:spPr/>
      <dgm:t>
        <a:bodyPr/>
        <a:lstStyle/>
        <a:p>
          <a:endParaRPr lang="es-CO"/>
        </a:p>
      </dgm:t>
    </dgm:pt>
    <dgm:pt modelId="{B4DAE5F1-A8D1-403C-9B0A-9920194C99AC}" type="pres">
      <dgm:prSet presAssocID="{9E3F78EF-FF48-4515-A032-A739B49FB216}" presName="level3hierChild" presStyleCnt="0"/>
      <dgm:spPr/>
    </dgm:pt>
    <dgm:pt modelId="{3D5B6EE6-E60F-4F76-BA88-99E2604D2EC1}" type="pres">
      <dgm:prSet presAssocID="{A9B8296A-189A-4240-A335-64D15D73366D}" presName="conn2-1" presStyleLbl="parChTrans1D2" presStyleIdx="2" presStyleCnt="3"/>
      <dgm:spPr/>
      <dgm:t>
        <a:bodyPr/>
        <a:lstStyle/>
        <a:p>
          <a:endParaRPr lang="es-CO"/>
        </a:p>
      </dgm:t>
    </dgm:pt>
    <dgm:pt modelId="{8180B611-482B-4097-8419-A5844DDE3B09}" type="pres">
      <dgm:prSet presAssocID="{A9B8296A-189A-4240-A335-64D15D73366D}" presName="connTx" presStyleLbl="parChTrans1D2" presStyleIdx="2" presStyleCnt="3"/>
      <dgm:spPr/>
      <dgm:t>
        <a:bodyPr/>
        <a:lstStyle/>
        <a:p>
          <a:endParaRPr lang="es-CO"/>
        </a:p>
      </dgm:t>
    </dgm:pt>
    <dgm:pt modelId="{73975BB5-5292-4A93-B960-318E3CD7C850}" type="pres">
      <dgm:prSet presAssocID="{CC4274E9-2B3D-458E-AF0C-A7DBE0D06482}" presName="root2" presStyleCnt="0"/>
      <dgm:spPr/>
    </dgm:pt>
    <dgm:pt modelId="{3A6F1BC4-BA7D-434B-A639-5BDCCF93545C}" type="pres">
      <dgm:prSet presAssocID="{CC4274E9-2B3D-458E-AF0C-A7DBE0D06482}" presName="LevelTwoTextNode" presStyleLbl="node2" presStyleIdx="2" presStyleCnt="3">
        <dgm:presLayoutVars>
          <dgm:chPref val="3"/>
        </dgm:presLayoutVars>
      </dgm:prSet>
      <dgm:spPr/>
      <dgm:t>
        <a:bodyPr/>
        <a:lstStyle/>
        <a:p>
          <a:endParaRPr lang="es-CO"/>
        </a:p>
      </dgm:t>
    </dgm:pt>
    <dgm:pt modelId="{FE7E82AC-EA3D-4E7B-B8EA-3DE200D51493}" type="pres">
      <dgm:prSet presAssocID="{CC4274E9-2B3D-458E-AF0C-A7DBE0D06482}" presName="level3hierChild" presStyleCnt="0"/>
      <dgm:spPr/>
    </dgm:pt>
  </dgm:ptLst>
  <dgm:cxnLst>
    <dgm:cxn modelId="{27BAEA52-12F5-431C-B0F1-1448CAF0910C}" srcId="{25C1D79D-5750-44B3-A10D-E4C3841A5140}" destId="{CC4274E9-2B3D-458E-AF0C-A7DBE0D06482}" srcOrd="2" destOrd="0" parTransId="{A9B8296A-189A-4240-A335-64D15D73366D}" sibTransId="{C5996993-C868-472A-A2D6-8193EC87C175}"/>
    <dgm:cxn modelId="{F9F89360-62A4-49EA-B1CB-EE4ED7EB1786}" type="presOf" srcId="{A9B8296A-189A-4240-A335-64D15D73366D}" destId="{3D5B6EE6-E60F-4F76-BA88-99E2604D2EC1}" srcOrd="0" destOrd="0" presId="urn:microsoft.com/office/officeart/2008/layout/HorizontalMultiLevelHierarchy"/>
    <dgm:cxn modelId="{AA6E68E8-0722-45F6-8DA3-A8AB5A037914}" type="presOf" srcId="{FF64C503-8477-4B55-8EBE-18383E4B3414}" destId="{C93CC0E3-3AD9-43E8-9987-E4CD58B67F3B}" srcOrd="0" destOrd="0" presId="urn:microsoft.com/office/officeart/2008/layout/HorizontalMultiLevelHierarchy"/>
    <dgm:cxn modelId="{F1F65C93-92FA-42FC-9688-6452CBBE49C3}" srcId="{873DA191-9FF1-4A86-BFB0-201F859F1CF8}" destId="{25C1D79D-5750-44B3-A10D-E4C3841A5140}" srcOrd="0" destOrd="0" parTransId="{797EA367-D1EA-4B7F-AC1A-BB03AC94822A}" sibTransId="{58F147AB-C078-45BA-A533-BB1273F5FAA8}"/>
    <dgm:cxn modelId="{66657896-C777-4E24-B573-2DB0A1C9A7D5}" srcId="{25C1D79D-5750-44B3-A10D-E4C3841A5140}" destId="{FF64C503-8477-4B55-8EBE-18383E4B3414}" srcOrd="0" destOrd="0" parTransId="{D49A996E-458F-4E80-A31B-AB55AF40AC91}" sibTransId="{4FFBE7CC-FD69-4F4B-9B38-643DA8379DAA}"/>
    <dgm:cxn modelId="{3B4C2F13-52A0-44D6-AF2E-85A525260ADB}" type="presOf" srcId="{6B7C9472-038D-43AB-81A8-B84ABE7B7013}" destId="{42F6557B-9B22-4A1A-A48E-C271F3ED31E2}" srcOrd="1" destOrd="0" presId="urn:microsoft.com/office/officeart/2008/layout/HorizontalMultiLevelHierarchy"/>
    <dgm:cxn modelId="{CA5919A7-B591-41B8-B061-0E3EF960F536}" type="presOf" srcId="{A9B8296A-189A-4240-A335-64D15D73366D}" destId="{8180B611-482B-4097-8419-A5844DDE3B09}" srcOrd="1" destOrd="0" presId="urn:microsoft.com/office/officeart/2008/layout/HorizontalMultiLevelHierarchy"/>
    <dgm:cxn modelId="{57C3F85A-1C58-44E5-A3CC-5D614E640817}" srcId="{25C1D79D-5750-44B3-A10D-E4C3841A5140}" destId="{9E3F78EF-FF48-4515-A032-A739B49FB216}" srcOrd="1" destOrd="0" parTransId="{6B7C9472-038D-43AB-81A8-B84ABE7B7013}" sibTransId="{BD5B5C17-BA9E-49EC-87FE-6A180F1B8481}"/>
    <dgm:cxn modelId="{8868DAE3-6BE6-405F-A1EF-610A86904286}" type="presOf" srcId="{6B7C9472-038D-43AB-81A8-B84ABE7B7013}" destId="{9E87BC8B-64A1-428F-9B7C-59DD3DC10737}" srcOrd="0" destOrd="0" presId="urn:microsoft.com/office/officeart/2008/layout/HorizontalMultiLevelHierarchy"/>
    <dgm:cxn modelId="{533873B1-745F-40F8-A6D7-4F6C134618EE}" type="presOf" srcId="{CC4274E9-2B3D-458E-AF0C-A7DBE0D06482}" destId="{3A6F1BC4-BA7D-434B-A639-5BDCCF93545C}" srcOrd="0" destOrd="0" presId="urn:microsoft.com/office/officeart/2008/layout/HorizontalMultiLevelHierarchy"/>
    <dgm:cxn modelId="{F642E34D-F677-4581-BC65-17921FCFC938}" type="presOf" srcId="{9E3F78EF-FF48-4515-A032-A739B49FB216}" destId="{00BA01F0-2622-4CF1-8CD6-632486F58B36}" srcOrd="0" destOrd="0" presId="urn:microsoft.com/office/officeart/2008/layout/HorizontalMultiLevelHierarchy"/>
    <dgm:cxn modelId="{6849D0D2-A8E7-4970-BBA1-0A522003AE7A}" type="presOf" srcId="{25C1D79D-5750-44B3-A10D-E4C3841A5140}" destId="{8D31256A-4089-4D13-9985-04B8ED8F3B21}" srcOrd="0" destOrd="0" presId="urn:microsoft.com/office/officeart/2008/layout/HorizontalMultiLevelHierarchy"/>
    <dgm:cxn modelId="{CEF7425B-7FC7-44CC-BE94-CAEDDB3ED242}" type="presOf" srcId="{873DA191-9FF1-4A86-BFB0-201F859F1CF8}" destId="{D93F4225-1018-496F-B3B1-CAB7F11D8EB9}" srcOrd="0" destOrd="0" presId="urn:microsoft.com/office/officeart/2008/layout/HorizontalMultiLevelHierarchy"/>
    <dgm:cxn modelId="{B17F9E34-C5FB-40CD-A8BC-7B23997EC775}" type="presOf" srcId="{D49A996E-458F-4E80-A31B-AB55AF40AC91}" destId="{1D24CED1-A422-46A2-B6A2-819D62F651D8}" srcOrd="0" destOrd="0" presId="urn:microsoft.com/office/officeart/2008/layout/HorizontalMultiLevelHierarchy"/>
    <dgm:cxn modelId="{5AA2AA8F-2649-44A8-B4E1-49FF785C8AEC}" type="presOf" srcId="{D49A996E-458F-4E80-A31B-AB55AF40AC91}" destId="{2956690D-8D91-410C-84D7-8820A8475984}" srcOrd="1" destOrd="0" presId="urn:microsoft.com/office/officeart/2008/layout/HorizontalMultiLevelHierarchy"/>
    <dgm:cxn modelId="{B1E16968-0049-4C0B-B8EA-A39B3A777BB0}" type="presParOf" srcId="{D93F4225-1018-496F-B3B1-CAB7F11D8EB9}" destId="{A4964A14-FB39-4D9D-983F-126EFEA4E8CC}" srcOrd="0" destOrd="0" presId="urn:microsoft.com/office/officeart/2008/layout/HorizontalMultiLevelHierarchy"/>
    <dgm:cxn modelId="{E814168F-28D7-4810-9458-026D90C68C68}" type="presParOf" srcId="{A4964A14-FB39-4D9D-983F-126EFEA4E8CC}" destId="{8D31256A-4089-4D13-9985-04B8ED8F3B21}" srcOrd="0" destOrd="0" presId="urn:microsoft.com/office/officeart/2008/layout/HorizontalMultiLevelHierarchy"/>
    <dgm:cxn modelId="{FCAEF72B-95EC-4073-84A8-015E6ED9309E}" type="presParOf" srcId="{A4964A14-FB39-4D9D-983F-126EFEA4E8CC}" destId="{46EDD740-23EA-4FFB-90A8-73BEA8C77D1A}" srcOrd="1" destOrd="0" presId="urn:microsoft.com/office/officeart/2008/layout/HorizontalMultiLevelHierarchy"/>
    <dgm:cxn modelId="{8389199D-17BE-41D1-AA3A-77CEEEE9B3B3}" type="presParOf" srcId="{46EDD740-23EA-4FFB-90A8-73BEA8C77D1A}" destId="{1D24CED1-A422-46A2-B6A2-819D62F651D8}" srcOrd="0" destOrd="0" presId="urn:microsoft.com/office/officeart/2008/layout/HorizontalMultiLevelHierarchy"/>
    <dgm:cxn modelId="{D468D5BB-AF09-4421-B6D3-0D51BD7BBD3D}" type="presParOf" srcId="{1D24CED1-A422-46A2-B6A2-819D62F651D8}" destId="{2956690D-8D91-410C-84D7-8820A8475984}" srcOrd="0" destOrd="0" presId="urn:microsoft.com/office/officeart/2008/layout/HorizontalMultiLevelHierarchy"/>
    <dgm:cxn modelId="{56B40DDD-1350-4100-A2C4-C035CD4A98E6}" type="presParOf" srcId="{46EDD740-23EA-4FFB-90A8-73BEA8C77D1A}" destId="{DD0D2261-0963-4867-8ADA-6D2C9E3B5142}" srcOrd="1" destOrd="0" presId="urn:microsoft.com/office/officeart/2008/layout/HorizontalMultiLevelHierarchy"/>
    <dgm:cxn modelId="{913BE083-98D0-4351-8803-F9059B770843}" type="presParOf" srcId="{DD0D2261-0963-4867-8ADA-6D2C9E3B5142}" destId="{C93CC0E3-3AD9-43E8-9987-E4CD58B67F3B}" srcOrd="0" destOrd="0" presId="urn:microsoft.com/office/officeart/2008/layout/HorizontalMultiLevelHierarchy"/>
    <dgm:cxn modelId="{FE463939-4EDD-4208-BA1B-95B358983731}" type="presParOf" srcId="{DD0D2261-0963-4867-8ADA-6D2C9E3B5142}" destId="{FAF27684-B86F-42E8-8B1E-5E8AC253C234}" srcOrd="1" destOrd="0" presId="urn:microsoft.com/office/officeart/2008/layout/HorizontalMultiLevelHierarchy"/>
    <dgm:cxn modelId="{48F51596-3D16-4737-87D0-0F50BAAF955E}" type="presParOf" srcId="{46EDD740-23EA-4FFB-90A8-73BEA8C77D1A}" destId="{9E87BC8B-64A1-428F-9B7C-59DD3DC10737}" srcOrd="2" destOrd="0" presId="urn:microsoft.com/office/officeart/2008/layout/HorizontalMultiLevelHierarchy"/>
    <dgm:cxn modelId="{142BFE89-D212-4D68-B07B-2054E6F93D93}" type="presParOf" srcId="{9E87BC8B-64A1-428F-9B7C-59DD3DC10737}" destId="{42F6557B-9B22-4A1A-A48E-C271F3ED31E2}" srcOrd="0" destOrd="0" presId="urn:microsoft.com/office/officeart/2008/layout/HorizontalMultiLevelHierarchy"/>
    <dgm:cxn modelId="{4033ED51-255C-46D2-A44D-4215AC1816DD}" type="presParOf" srcId="{46EDD740-23EA-4FFB-90A8-73BEA8C77D1A}" destId="{93599E22-CFAD-4AE2-BC8A-2B891916A563}" srcOrd="3" destOrd="0" presId="urn:microsoft.com/office/officeart/2008/layout/HorizontalMultiLevelHierarchy"/>
    <dgm:cxn modelId="{FBFA1851-A832-48B1-A95C-805533E7462B}" type="presParOf" srcId="{93599E22-CFAD-4AE2-BC8A-2B891916A563}" destId="{00BA01F0-2622-4CF1-8CD6-632486F58B36}" srcOrd="0" destOrd="0" presId="urn:microsoft.com/office/officeart/2008/layout/HorizontalMultiLevelHierarchy"/>
    <dgm:cxn modelId="{6C875D43-D71E-404B-B09C-2C398CBBD321}" type="presParOf" srcId="{93599E22-CFAD-4AE2-BC8A-2B891916A563}" destId="{B4DAE5F1-A8D1-403C-9B0A-9920194C99AC}" srcOrd="1" destOrd="0" presId="urn:microsoft.com/office/officeart/2008/layout/HorizontalMultiLevelHierarchy"/>
    <dgm:cxn modelId="{080F64B7-11CC-4F01-9D5E-59623AF7E28D}" type="presParOf" srcId="{46EDD740-23EA-4FFB-90A8-73BEA8C77D1A}" destId="{3D5B6EE6-E60F-4F76-BA88-99E2604D2EC1}" srcOrd="4" destOrd="0" presId="urn:microsoft.com/office/officeart/2008/layout/HorizontalMultiLevelHierarchy"/>
    <dgm:cxn modelId="{2A4C4D7D-B3A0-42DC-8FF6-6625D79CA49C}" type="presParOf" srcId="{3D5B6EE6-E60F-4F76-BA88-99E2604D2EC1}" destId="{8180B611-482B-4097-8419-A5844DDE3B09}" srcOrd="0" destOrd="0" presId="urn:microsoft.com/office/officeart/2008/layout/HorizontalMultiLevelHierarchy"/>
    <dgm:cxn modelId="{6F352F32-58DA-4821-97DA-E99FAE34A0C0}" type="presParOf" srcId="{46EDD740-23EA-4FFB-90A8-73BEA8C77D1A}" destId="{73975BB5-5292-4A93-B960-318E3CD7C850}" srcOrd="5" destOrd="0" presId="urn:microsoft.com/office/officeart/2008/layout/HorizontalMultiLevelHierarchy"/>
    <dgm:cxn modelId="{7B2C9E04-B639-4A4A-89B1-DA02F417FA64}" type="presParOf" srcId="{73975BB5-5292-4A93-B960-318E3CD7C850}" destId="{3A6F1BC4-BA7D-434B-A639-5BDCCF93545C}" srcOrd="0" destOrd="0" presId="urn:microsoft.com/office/officeart/2008/layout/HorizontalMultiLevelHierarchy"/>
    <dgm:cxn modelId="{F6E5B411-C6B0-4241-830E-F1FAD549BF61}" type="presParOf" srcId="{73975BB5-5292-4A93-B960-318E3CD7C850}" destId="{FE7E82AC-EA3D-4E7B-B8EA-3DE200D5149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6F1345-85E4-4FBB-B517-398AA704ACB1}" type="doc">
      <dgm:prSet loTypeId="urn:microsoft.com/office/officeart/2008/layout/HalfCircleOrganizationChart" loCatId="hierarchy" qsTypeId="urn:microsoft.com/office/officeart/2005/8/quickstyle/simple4" qsCatId="simple" csTypeId="urn:microsoft.com/office/officeart/2005/8/colors/accent1_2" csCatId="accent1" phldr="1"/>
      <dgm:spPr/>
      <dgm:t>
        <a:bodyPr/>
        <a:lstStyle/>
        <a:p>
          <a:endParaRPr lang="es-CO"/>
        </a:p>
      </dgm:t>
    </dgm:pt>
    <dgm:pt modelId="{708C99BC-512C-42C7-BE88-E126C30BD53B}">
      <dgm:prSet phldrT="[Texto]" custT="1"/>
      <dgm:spPr/>
      <dgm:t>
        <a:bodyPr/>
        <a:lstStyle/>
        <a:p>
          <a:r>
            <a:rPr lang="es-CO" sz="900" dirty="0" smtClean="0">
              <a:latin typeface="Arial" panose="020B0604020202020204" pitchFamily="34" charset="0"/>
              <a:cs typeface="Arial" panose="020B0604020202020204" pitchFamily="34" charset="0"/>
            </a:rPr>
            <a:t>Órganos Administrativos</a:t>
          </a:r>
          <a:endParaRPr lang="es-CO" sz="900" dirty="0">
            <a:latin typeface="Arial" panose="020B0604020202020204" pitchFamily="34" charset="0"/>
            <a:cs typeface="Arial" panose="020B0604020202020204" pitchFamily="34" charset="0"/>
          </a:endParaRPr>
        </a:p>
      </dgm:t>
    </dgm:pt>
    <dgm:pt modelId="{F6BBB109-9128-4F54-81BA-6DCB986261C6}" type="parTrans" cxnId="{9CF4D8F2-61F5-48D6-BF9C-906E0B5B41E5}">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BA187CF8-48D5-4A16-ACC3-5D6F7A2F085F}" type="sibTrans" cxnId="{9CF4D8F2-61F5-48D6-BF9C-906E0B5B41E5}">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07136E84-8D02-4A40-8DC9-AA7C5F11F38E}" type="asst">
      <dgm:prSet phldrT="[Texto]" custT="1"/>
      <dgm:spPr/>
      <dgm:t>
        <a:bodyPr/>
        <a:lstStyle/>
        <a:p>
          <a:r>
            <a:rPr lang="es-CO" sz="900" dirty="0" smtClean="0">
              <a:latin typeface="Arial" panose="020B0604020202020204" pitchFamily="34" charset="0"/>
              <a:cs typeface="Arial" panose="020B0604020202020204" pitchFamily="34" charset="0"/>
            </a:rPr>
            <a:t>Consejo Seccional de la Judicatura del Atlántico</a:t>
          </a:r>
          <a:endParaRPr lang="es-CO" sz="900" dirty="0">
            <a:latin typeface="Arial" panose="020B0604020202020204" pitchFamily="34" charset="0"/>
            <a:cs typeface="Arial" panose="020B0604020202020204" pitchFamily="34" charset="0"/>
          </a:endParaRPr>
        </a:p>
      </dgm:t>
    </dgm:pt>
    <dgm:pt modelId="{1895AFCF-C24E-40B8-94AD-08CE7AF7D854}" type="parTrans" cxnId="{A6902E49-EA79-47CD-B408-40B8EA003EC7}">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8F2179F4-96EA-4407-AABE-C9EFB2384F23}" type="sibTrans" cxnId="{A6902E49-EA79-47CD-B408-40B8EA003EC7}">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86D0982B-67C8-423A-A52F-C8F3D2A7214A}">
      <dgm:prSet phldrT="[Texto]" custT="1"/>
      <dgm:spPr/>
      <dgm:t>
        <a:bodyPr/>
        <a:lstStyle/>
        <a:p>
          <a:r>
            <a:rPr lang="es-CO" sz="900" smtClean="0">
              <a:latin typeface="Arial" panose="020B0604020202020204" pitchFamily="34" charset="0"/>
              <a:cs typeface="Arial" panose="020B0604020202020204" pitchFamily="34" charset="0"/>
            </a:rPr>
            <a:t>Despachos Judiciales</a:t>
          </a:r>
          <a:endParaRPr lang="es-CO" sz="900">
            <a:latin typeface="Arial" panose="020B0604020202020204" pitchFamily="34" charset="0"/>
            <a:cs typeface="Arial" panose="020B0604020202020204" pitchFamily="34" charset="0"/>
          </a:endParaRPr>
        </a:p>
      </dgm:t>
    </dgm:pt>
    <dgm:pt modelId="{59EF359A-7A8E-431A-8AD5-E82B5F8A853C}" type="parTrans" cxnId="{6FE54771-ED80-4BBF-9A04-5AB59A6A1D38}">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32AB5DF3-836D-4F66-914E-3F50D4204550}" type="sibTrans" cxnId="{6FE54771-ED80-4BBF-9A04-5AB59A6A1D38}">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23AFDDD0-F17D-484C-A0A8-4BC4A06C6AB3}">
      <dgm:prSet phldrT="[Texto]" custT="1"/>
      <dgm:spPr/>
      <dgm:t>
        <a:bodyPr/>
        <a:lstStyle/>
        <a:p>
          <a:r>
            <a:rPr lang="es-CO" sz="900" dirty="0" smtClean="0">
              <a:latin typeface="Arial" panose="020B0604020202020204" pitchFamily="34" charset="0"/>
              <a:cs typeface="Arial" panose="020B0604020202020204" pitchFamily="34" charset="0"/>
            </a:rPr>
            <a:t>Jurisdicción especial (Justicia y Paz</a:t>
          </a:r>
          <a:endParaRPr lang="es-CO" sz="900" dirty="0">
            <a:latin typeface="Arial" panose="020B0604020202020204" pitchFamily="34" charset="0"/>
            <a:cs typeface="Arial" panose="020B0604020202020204" pitchFamily="34" charset="0"/>
          </a:endParaRPr>
        </a:p>
      </dgm:t>
    </dgm:pt>
    <dgm:pt modelId="{D6E2C173-D65F-4D0C-B331-A8B0E32CE3E0}" type="parTrans" cxnId="{E984B98E-CB82-4413-976D-89DC0DC1235C}">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CB6C9E3B-8DD1-428C-B3A4-73BCE096A0F6}" type="sibTrans" cxnId="{E984B98E-CB82-4413-976D-89DC0DC1235C}">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3E54065C-E299-4569-97BB-8989C3F1CC2A}">
      <dgm:prSet custT="1"/>
      <dgm:spPr/>
      <dgm:t>
        <a:bodyPr/>
        <a:lstStyle/>
        <a:p>
          <a:r>
            <a:rPr lang="es-CO" sz="900" dirty="0" smtClean="0">
              <a:latin typeface="Arial" panose="020B0604020202020204" pitchFamily="34" charset="0"/>
              <a:cs typeface="Arial" panose="020B0604020202020204" pitchFamily="34" charset="0"/>
            </a:rPr>
            <a:t>Jurisdicción Contenciosa Administrativa</a:t>
          </a:r>
          <a:endParaRPr lang="es-CO" sz="900" dirty="0">
            <a:latin typeface="Arial" panose="020B0604020202020204" pitchFamily="34" charset="0"/>
            <a:cs typeface="Arial" panose="020B0604020202020204" pitchFamily="34" charset="0"/>
          </a:endParaRPr>
        </a:p>
      </dgm:t>
    </dgm:pt>
    <dgm:pt modelId="{13AEB892-2265-4916-A2A0-3C45AE4691F8}" type="parTrans" cxnId="{C9DB9B65-8948-4094-99EA-99C81CF4B03B}">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218C8BB7-5BF7-470E-84DB-E5EA906785C7}" type="sibTrans" cxnId="{C9DB9B65-8948-4094-99EA-99C81CF4B03B}">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5CCC414F-3E53-465D-8359-9C0282FFDB48}">
      <dgm:prSet custT="1"/>
      <dgm:spPr/>
      <dgm:t>
        <a:bodyPr/>
        <a:lstStyle/>
        <a:p>
          <a:r>
            <a:rPr lang="es-CO" sz="900" dirty="0" smtClean="0">
              <a:latin typeface="Arial" panose="020B0604020202020204" pitchFamily="34" charset="0"/>
              <a:cs typeface="Arial" panose="020B0604020202020204" pitchFamily="34" charset="0"/>
            </a:rPr>
            <a:t>Jurisdicción Ordinaria</a:t>
          </a:r>
          <a:endParaRPr lang="es-CO" sz="900" dirty="0">
            <a:latin typeface="Arial" panose="020B0604020202020204" pitchFamily="34" charset="0"/>
            <a:cs typeface="Arial" panose="020B0604020202020204" pitchFamily="34" charset="0"/>
          </a:endParaRPr>
        </a:p>
      </dgm:t>
    </dgm:pt>
    <dgm:pt modelId="{AEF1EDCD-56DC-4CC3-8CDE-E0A729B15746}" type="parTrans" cxnId="{F7B86994-D334-4641-BC8F-817EE014DE7D}">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6B83437B-DCD9-4860-B604-104E2E3F0DD7}" type="sibTrans" cxnId="{F7B86994-D334-4641-BC8F-817EE014DE7D}">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34EACE9F-3887-44EA-A4BE-84DD34455246}" type="asst">
      <dgm:prSet custT="1"/>
      <dgm:spPr/>
      <dgm:t>
        <a:bodyPr/>
        <a:lstStyle/>
        <a:p>
          <a:r>
            <a:rPr lang="es-CO" sz="900" dirty="0" smtClean="0">
              <a:latin typeface="Arial" panose="020B0604020202020204" pitchFamily="34" charset="0"/>
              <a:cs typeface="Arial" panose="020B0604020202020204" pitchFamily="34" charset="0"/>
            </a:rPr>
            <a:t>Dirección Ejecutiva Seccional de la Administracion Judicial</a:t>
          </a:r>
          <a:endParaRPr lang="es-CO" sz="900" dirty="0">
            <a:latin typeface="Arial" panose="020B0604020202020204" pitchFamily="34" charset="0"/>
            <a:cs typeface="Arial" panose="020B0604020202020204" pitchFamily="34" charset="0"/>
          </a:endParaRPr>
        </a:p>
      </dgm:t>
    </dgm:pt>
    <dgm:pt modelId="{2296AED6-1C56-4958-9DEA-10C9B84ADEB6}" type="parTrans" cxnId="{FF290907-98D6-4197-963B-A17F78574E02}">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1150B156-091B-44EC-93B7-CC1247BE0094}" type="sibTrans" cxnId="{FF290907-98D6-4197-963B-A17F78574E02}">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96F94F3D-3745-4039-BC3C-1A8D9054F2B9}">
      <dgm:prSet custT="1"/>
      <dgm:spPr/>
      <dgm:t>
        <a:bodyPr/>
        <a:lstStyle/>
        <a:p>
          <a:r>
            <a:rPr lang="es-CO" sz="900" dirty="0" smtClean="0">
              <a:latin typeface="Arial" panose="020B0604020202020204" pitchFamily="34" charset="0"/>
              <a:cs typeface="Arial" panose="020B0604020202020204" pitchFamily="34" charset="0"/>
            </a:rPr>
            <a:t>Jurisdicción Disciplinaria</a:t>
          </a:r>
          <a:endParaRPr lang="es-CO" sz="900" dirty="0">
            <a:latin typeface="Arial" panose="020B0604020202020204" pitchFamily="34" charset="0"/>
            <a:cs typeface="Arial" panose="020B0604020202020204" pitchFamily="34" charset="0"/>
          </a:endParaRPr>
        </a:p>
      </dgm:t>
    </dgm:pt>
    <dgm:pt modelId="{3BCFC60B-4F48-4F7D-8E75-8049457D45C3}" type="parTrans" cxnId="{290EA587-9B4A-4E60-B97E-DEA0965FEC73}">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66250E0A-FF64-45B3-829C-4607140AA2E9}" type="sibTrans" cxnId="{290EA587-9B4A-4E60-B97E-DEA0965FEC73}">
      <dgm:prSet/>
      <dgm:spPr/>
      <dgm:t>
        <a:bodyPr/>
        <a:lstStyle/>
        <a:p>
          <a:endParaRPr lang="es-CO" sz="900">
            <a:solidFill>
              <a:srgbClr val="0070C0"/>
            </a:solidFill>
            <a:latin typeface="Arial" panose="020B0604020202020204" pitchFamily="34" charset="0"/>
            <a:cs typeface="Arial" panose="020B0604020202020204" pitchFamily="34" charset="0"/>
          </a:endParaRPr>
        </a:p>
      </dgm:t>
    </dgm:pt>
    <dgm:pt modelId="{5F6FDCF6-E0D5-4925-AD4D-78EA6EF9FFD3}" type="pres">
      <dgm:prSet presAssocID="{7E6F1345-85E4-4FBB-B517-398AA704ACB1}" presName="Name0" presStyleCnt="0">
        <dgm:presLayoutVars>
          <dgm:orgChart val="1"/>
          <dgm:chPref val="1"/>
          <dgm:dir/>
          <dgm:animOne val="branch"/>
          <dgm:animLvl val="lvl"/>
          <dgm:resizeHandles/>
        </dgm:presLayoutVars>
      </dgm:prSet>
      <dgm:spPr/>
      <dgm:t>
        <a:bodyPr/>
        <a:lstStyle/>
        <a:p>
          <a:endParaRPr lang="es-CO"/>
        </a:p>
      </dgm:t>
    </dgm:pt>
    <dgm:pt modelId="{71A88914-428C-4345-987C-1C5F268CA04A}" type="pres">
      <dgm:prSet presAssocID="{708C99BC-512C-42C7-BE88-E126C30BD53B}" presName="hierRoot1" presStyleCnt="0">
        <dgm:presLayoutVars>
          <dgm:hierBranch val="init"/>
        </dgm:presLayoutVars>
      </dgm:prSet>
      <dgm:spPr/>
      <dgm:t>
        <a:bodyPr/>
        <a:lstStyle/>
        <a:p>
          <a:endParaRPr lang="es-CO"/>
        </a:p>
      </dgm:t>
    </dgm:pt>
    <dgm:pt modelId="{C628A2D8-6FB5-4790-9157-8852840C095D}" type="pres">
      <dgm:prSet presAssocID="{708C99BC-512C-42C7-BE88-E126C30BD53B}" presName="rootComposite1" presStyleCnt="0"/>
      <dgm:spPr/>
      <dgm:t>
        <a:bodyPr/>
        <a:lstStyle/>
        <a:p>
          <a:endParaRPr lang="es-CO"/>
        </a:p>
      </dgm:t>
    </dgm:pt>
    <dgm:pt modelId="{8070C4EC-7C73-4E3A-B0AD-5C57819A4ABC}" type="pres">
      <dgm:prSet presAssocID="{708C99BC-512C-42C7-BE88-E126C30BD53B}" presName="rootText1" presStyleLbl="alignAcc1" presStyleIdx="0" presStyleCnt="0">
        <dgm:presLayoutVars>
          <dgm:chPref val="3"/>
        </dgm:presLayoutVars>
      </dgm:prSet>
      <dgm:spPr/>
      <dgm:t>
        <a:bodyPr/>
        <a:lstStyle/>
        <a:p>
          <a:endParaRPr lang="es-CO"/>
        </a:p>
      </dgm:t>
    </dgm:pt>
    <dgm:pt modelId="{6100D9CF-4941-4D8F-90D3-38B5888DA563}" type="pres">
      <dgm:prSet presAssocID="{708C99BC-512C-42C7-BE88-E126C30BD53B}" presName="topArc1" presStyleLbl="parChTrans1D1" presStyleIdx="0" presStyleCnt="16"/>
      <dgm:spPr/>
      <dgm:t>
        <a:bodyPr/>
        <a:lstStyle/>
        <a:p>
          <a:endParaRPr lang="es-CO"/>
        </a:p>
      </dgm:t>
    </dgm:pt>
    <dgm:pt modelId="{DFFD885A-D30E-4E72-A968-96703624FBDC}" type="pres">
      <dgm:prSet presAssocID="{708C99BC-512C-42C7-BE88-E126C30BD53B}" presName="bottomArc1" presStyleLbl="parChTrans1D1" presStyleIdx="1" presStyleCnt="16"/>
      <dgm:spPr/>
      <dgm:t>
        <a:bodyPr/>
        <a:lstStyle/>
        <a:p>
          <a:endParaRPr lang="es-CO"/>
        </a:p>
      </dgm:t>
    </dgm:pt>
    <dgm:pt modelId="{26D66844-85F5-4D61-99A2-7BB5321582EB}" type="pres">
      <dgm:prSet presAssocID="{708C99BC-512C-42C7-BE88-E126C30BD53B}" presName="topConnNode1" presStyleLbl="node1" presStyleIdx="0" presStyleCnt="0"/>
      <dgm:spPr/>
      <dgm:t>
        <a:bodyPr/>
        <a:lstStyle/>
        <a:p>
          <a:endParaRPr lang="es-CO"/>
        </a:p>
      </dgm:t>
    </dgm:pt>
    <dgm:pt modelId="{FA99090E-C35B-4AB4-BF83-FDB814CA0E80}" type="pres">
      <dgm:prSet presAssocID="{708C99BC-512C-42C7-BE88-E126C30BD53B}" presName="hierChild2" presStyleCnt="0"/>
      <dgm:spPr/>
      <dgm:t>
        <a:bodyPr/>
        <a:lstStyle/>
        <a:p>
          <a:endParaRPr lang="es-CO"/>
        </a:p>
      </dgm:t>
    </dgm:pt>
    <dgm:pt modelId="{4AF20064-DE8D-4DFC-8A56-66BB23951E3C}" type="pres">
      <dgm:prSet presAssocID="{708C99BC-512C-42C7-BE88-E126C30BD53B}" presName="hierChild3" presStyleCnt="0"/>
      <dgm:spPr/>
      <dgm:t>
        <a:bodyPr/>
        <a:lstStyle/>
        <a:p>
          <a:endParaRPr lang="es-CO"/>
        </a:p>
      </dgm:t>
    </dgm:pt>
    <dgm:pt modelId="{C1024F06-2809-46F1-A542-D10DEE2675B5}" type="pres">
      <dgm:prSet presAssocID="{1895AFCF-C24E-40B8-94AD-08CE7AF7D854}" presName="Name101" presStyleLbl="parChTrans1D2" presStyleIdx="0" presStyleCnt="6"/>
      <dgm:spPr/>
      <dgm:t>
        <a:bodyPr/>
        <a:lstStyle/>
        <a:p>
          <a:endParaRPr lang="es-CO"/>
        </a:p>
      </dgm:t>
    </dgm:pt>
    <dgm:pt modelId="{92E5A053-6422-417C-B6BE-4021196D2B42}" type="pres">
      <dgm:prSet presAssocID="{07136E84-8D02-4A40-8DC9-AA7C5F11F38E}" presName="hierRoot3" presStyleCnt="0">
        <dgm:presLayoutVars>
          <dgm:hierBranch val="init"/>
        </dgm:presLayoutVars>
      </dgm:prSet>
      <dgm:spPr/>
      <dgm:t>
        <a:bodyPr/>
        <a:lstStyle/>
        <a:p>
          <a:endParaRPr lang="es-CO"/>
        </a:p>
      </dgm:t>
    </dgm:pt>
    <dgm:pt modelId="{6A9BADE2-DC19-4297-974F-BA8F916781E5}" type="pres">
      <dgm:prSet presAssocID="{07136E84-8D02-4A40-8DC9-AA7C5F11F38E}" presName="rootComposite3" presStyleCnt="0"/>
      <dgm:spPr/>
      <dgm:t>
        <a:bodyPr/>
        <a:lstStyle/>
        <a:p>
          <a:endParaRPr lang="es-CO"/>
        </a:p>
      </dgm:t>
    </dgm:pt>
    <dgm:pt modelId="{6F8128CC-F5C9-4CE3-B513-1C4DFE8CC246}" type="pres">
      <dgm:prSet presAssocID="{07136E84-8D02-4A40-8DC9-AA7C5F11F38E}" presName="rootText3" presStyleLbl="alignAcc1" presStyleIdx="0" presStyleCnt="0">
        <dgm:presLayoutVars>
          <dgm:chPref val="3"/>
        </dgm:presLayoutVars>
      </dgm:prSet>
      <dgm:spPr/>
      <dgm:t>
        <a:bodyPr/>
        <a:lstStyle/>
        <a:p>
          <a:endParaRPr lang="es-CO"/>
        </a:p>
      </dgm:t>
    </dgm:pt>
    <dgm:pt modelId="{F30C92AF-66C1-4625-88F7-73303F24269F}" type="pres">
      <dgm:prSet presAssocID="{07136E84-8D02-4A40-8DC9-AA7C5F11F38E}" presName="topArc3" presStyleLbl="parChTrans1D1" presStyleIdx="2" presStyleCnt="16"/>
      <dgm:spPr/>
      <dgm:t>
        <a:bodyPr/>
        <a:lstStyle/>
        <a:p>
          <a:endParaRPr lang="es-CO"/>
        </a:p>
      </dgm:t>
    </dgm:pt>
    <dgm:pt modelId="{FE49C026-F0E6-4387-AE7B-9EEB3EA6F95E}" type="pres">
      <dgm:prSet presAssocID="{07136E84-8D02-4A40-8DC9-AA7C5F11F38E}" presName="bottomArc3" presStyleLbl="parChTrans1D1" presStyleIdx="3" presStyleCnt="16"/>
      <dgm:spPr/>
      <dgm:t>
        <a:bodyPr/>
        <a:lstStyle/>
        <a:p>
          <a:endParaRPr lang="es-CO"/>
        </a:p>
      </dgm:t>
    </dgm:pt>
    <dgm:pt modelId="{7E5E7A29-9C4C-4F2A-84F4-0C5D21CBF507}" type="pres">
      <dgm:prSet presAssocID="{07136E84-8D02-4A40-8DC9-AA7C5F11F38E}" presName="topConnNode3" presStyleLbl="asst1" presStyleIdx="0" presStyleCnt="0"/>
      <dgm:spPr/>
      <dgm:t>
        <a:bodyPr/>
        <a:lstStyle/>
        <a:p>
          <a:endParaRPr lang="es-CO"/>
        </a:p>
      </dgm:t>
    </dgm:pt>
    <dgm:pt modelId="{99214D25-D9B3-49AA-929D-E1CDFFDC49B8}" type="pres">
      <dgm:prSet presAssocID="{07136E84-8D02-4A40-8DC9-AA7C5F11F38E}" presName="hierChild6" presStyleCnt="0"/>
      <dgm:spPr/>
      <dgm:t>
        <a:bodyPr/>
        <a:lstStyle/>
        <a:p>
          <a:endParaRPr lang="es-CO"/>
        </a:p>
      </dgm:t>
    </dgm:pt>
    <dgm:pt modelId="{8B1B5189-0AEA-4BD0-A2B2-C8DDBE9C2336}" type="pres">
      <dgm:prSet presAssocID="{07136E84-8D02-4A40-8DC9-AA7C5F11F38E}" presName="hierChild7" presStyleCnt="0"/>
      <dgm:spPr/>
      <dgm:t>
        <a:bodyPr/>
        <a:lstStyle/>
        <a:p>
          <a:endParaRPr lang="es-CO"/>
        </a:p>
      </dgm:t>
    </dgm:pt>
    <dgm:pt modelId="{990BFB34-5A88-4196-A973-7DE281C8E71B}" type="pres">
      <dgm:prSet presAssocID="{2296AED6-1C56-4958-9DEA-10C9B84ADEB6}" presName="Name101" presStyleLbl="parChTrans1D2" presStyleIdx="1" presStyleCnt="6"/>
      <dgm:spPr/>
      <dgm:t>
        <a:bodyPr/>
        <a:lstStyle/>
        <a:p>
          <a:endParaRPr lang="es-CO"/>
        </a:p>
      </dgm:t>
    </dgm:pt>
    <dgm:pt modelId="{6C7A2546-6E3E-4167-AE83-7D8DCBB3A71D}" type="pres">
      <dgm:prSet presAssocID="{34EACE9F-3887-44EA-A4BE-84DD34455246}" presName="hierRoot3" presStyleCnt="0">
        <dgm:presLayoutVars>
          <dgm:hierBranch val="init"/>
        </dgm:presLayoutVars>
      </dgm:prSet>
      <dgm:spPr/>
      <dgm:t>
        <a:bodyPr/>
        <a:lstStyle/>
        <a:p>
          <a:endParaRPr lang="es-CO"/>
        </a:p>
      </dgm:t>
    </dgm:pt>
    <dgm:pt modelId="{50D358C4-F977-4882-8A90-44A6C7D820BD}" type="pres">
      <dgm:prSet presAssocID="{34EACE9F-3887-44EA-A4BE-84DD34455246}" presName="rootComposite3" presStyleCnt="0"/>
      <dgm:spPr/>
      <dgm:t>
        <a:bodyPr/>
        <a:lstStyle/>
        <a:p>
          <a:endParaRPr lang="es-CO"/>
        </a:p>
      </dgm:t>
    </dgm:pt>
    <dgm:pt modelId="{A0A0A9AC-9993-4C17-A5AA-7B75AF004263}" type="pres">
      <dgm:prSet presAssocID="{34EACE9F-3887-44EA-A4BE-84DD34455246}" presName="rootText3" presStyleLbl="alignAcc1" presStyleIdx="0" presStyleCnt="0">
        <dgm:presLayoutVars>
          <dgm:chPref val="3"/>
        </dgm:presLayoutVars>
      </dgm:prSet>
      <dgm:spPr/>
      <dgm:t>
        <a:bodyPr/>
        <a:lstStyle/>
        <a:p>
          <a:endParaRPr lang="es-CO"/>
        </a:p>
      </dgm:t>
    </dgm:pt>
    <dgm:pt modelId="{241C0DC6-F6F9-46B4-87C4-0DFF46790677}" type="pres">
      <dgm:prSet presAssocID="{34EACE9F-3887-44EA-A4BE-84DD34455246}" presName="topArc3" presStyleLbl="parChTrans1D1" presStyleIdx="4" presStyleCnt="16"/>
      <dgm:spPr/>
      <dgm:t>
        <a:bodyPr/>
        <a:lstStyle/>
        <a:p>
          <a:endParaRPr lang="es-CO"/>
        </a:p>
      </dgm:t>
    </dgm:pt>
    <dgm:pt modelId="{B4C27F7A-84CF-4F70-9327-B57E17DF0906}" type="pres">
      <dgm:prSet presAssocID="{34EACE9F-3887-44EA-A4BE-84DD34455246}" presName="bottomArc3" presStyleLbl="parChTrans1D1" presStyleIdx="5" presStyleCnt="16"/>
      <dgm:spPr/>
      <dgm:t>
        <a:bodyPr/>
        <a:lstStyle/>
        <a:p>
          <a:endParaRPr lang="es-CO"/>
        </a:p>
      </dgm:t>
    </dgm:pt>
    <dgm:pt modelId="{4E4F0A7F-417A-4A47-AD4C-BA1F89ED5EC2}" type="pres">
      <dgm:prSet presAssocID="{34EACE9F-3887-44EA-A4BE-84DD34455246}" presName="topConnNode3" presStyleLbl="asst1" presStyleIdx="0" presStyleCnt="0"/>
      <dgm:spPr/>
      <dgm:t>
        <a:bodyPr/>
        <a:lstStyle/>
        <a:p>
          <a:endParaRPr lang="es-CO"/>
        </a:p>
      </dgm:t>
    </dgm:pt>
    <dgm:pt modelId="{1690BF3C-B469-4347-AE0D-E3B1E662ABF8}" type="pres">
      <dgm:prSet presAssocID="{34EACE9F-3887-44EA-A4BE-84DD34455246}" presName="hierChild6" presStyleCnt="0"/>
      <dgm:spPr/>
      <dgm:t>
        <a:bodyPr/>
        <a:lstStyle/>
        <a:p>
          <a:endParaRPr lang="es-CO"/>
        </a:p>
      </dgm:t>
    </dgm:pt>
    <dgm:pt modelId="{348518BD-6B53-46FF-9A6E-7C532807282A}" type="pres">
      <dgm:prSet presAssocID="{34EACE9F-3887-44EA-A4BE-84DD34455246}" presName="hierChild7" presStyleCnt="0"/>
      <dgm:spPr/>
      <dgm:t>
        <a:bodyPr/>
        <a:lstStyle/>
        <a:p>
          <a:endParaRPr lang="es-CO"/>
        </a:p>
      </dgm:t>
    </dgm:pt>
    <dgm:pt modelId="{73EFC9EC-15ED-403E-B591-9EAAA9102488}" type="pres">
      <dgm:prSet presAssocID="{86D0982B-67C8-423A-A52F-C8F3D2A7214A}" presName="hierRoot1" presStyleCnt="0">
        <dgm:presLayoutVars>
          <dgm:hierBranch val="init"/>
        </dgm:presLayoutVars>
      </dgm:prSet>
      <dgm:spPr/>
      <dgm:t>
        <a:bodyPr/>
        <a:lstStyle/>
        <a:p>
          <a:endParaRPr lang="es-CO"/>
        </a:p>
      </dgm:t>
    </dgm:pt>
    <dgm:pt modelId="{D041FC07-6E64-4E2B-997B-CF4D09C6B994}" type="pres">
      <dgm:prSet presAssocID="{86D0982B-67C8-423A-A52F-C8F3D2A7214A}" presName="rootComposite1" presStyleCnt="0"/>
      <dgm:spPr/>
      <dgm:t>
        <a:bodyPr/>
        <a:lstStyle/>
        <a:p>
          <a:endParaRPr lang="es-CO"/>
        </a:p>
      </dgm:t>
    </dgm:pt>
    <dgm:pt modelId="{FED0B573-DFB3-4951-A9EA-715AC44E4158}" type="pres">
      <dgm:prSet presAssocID="{86D0982B-67C8-423A-A52F-C8F3D2A7214A}" presName="rootText1" presStyleLbl="alignAcc1" presStyleIdx="0" presStyleCnt="0">
        <dgm:presLayoutVars>
          <dgm:chPref val="3"/>
        </dgm:presLayoutVars>
      </dgm:prSet>
      <dgm:spPr/>
      <dgm:t>
        <a:bodyPr/>
        <a:lstStyle/>
        <a:p>
          <a:endParaRPr lang="es-CO"/>
        </a:p>
      </dgm:t>
    </dgm:pt>
    <dgm:pt modelId="{47B04D06-3213-4DA8-BDFB-F4A1DF8C4106}" type="pres">
      <dgm:prSet presAssocID="{86D0982B-67C8-423A-A52F-C8F3D2A7214A}" presName="topArc1" presStyleLbl="parChTrans1D1" presStyleIdx="6" presStyleCnt="16"/>
      <dgm:spPr/>
      <dgm:t>
        <a:bodyPr/>
        <a:lstStyle/>
        <a:p>
          <a:endParaRPr lang="es-CO"/>
        </a:p>
      </dgm:t>
    </dgm:pt>
    <dgm:pt modelId="{FF920BCE-9E8D-4972-8BB0-BAF7C8AD2A48}" type="pres">
      <dgm:prSet presAssocID="{86D0982B-67C8-423A-A52F-C8F3D2A7214A}" presName="bottomArc1" presStyleLbl="parChTrans1D1" presStyleIdx="7" presStyleCnt="16"/>
      <dgm:spPr/>
      <dgm:t>
        <a:bodyPr/>
        <a:lstStyle/>
        <a:p>
          <a:endParaRPr lang="es-CO"/>
        </a:p>
      </dgm:t>
    </dgm:pt>
    <dgm:pt modelId="{67FB701F-408E-4BFE-A956-198359B52945}" type="pres">
      <dgm:prSet presAssocID="{86D0982B-67C8-423A-A52F-C8F3D2A7214A}" presName="topConnNode1" presStyleLbl="node1" presStyleIdx="0" presStyleCnt="0"/>
      <dgm:spPr/>
      <dgm:t>
        <a:bodyPr/>
        <a:lstStyle/>
        <a:p>
          <a:endParaRPr lang="es-CO"/>
        </a:p>
      </dgm:t>
    </dgm:pt>
    <dgm:pt modelId="{4FC320B0-76A3-47A7-8809-EEB0704D7136}" type="pres">
      <dgm:prSet presAssocID="{86D0982B-67C8-423A-A52F-C8F3D2A7214A}" presName="hierChild2" presStyleCnt="0"/>
      <dgm:spPr/>
      <dgm:t>
        <a:bodyPr/>
        <a:lstStyle/>
        <a:p>
          <a:endParaRPr lang="es-CO"/>
        </a:p>
      </dgm:t>
    </dgm:pt>
    <dgm:pt modelId="{718183F5-844C-4BC0-ACB1-BD13ECED6722}" type="pres">
      <dgm:prSet presAssocID="{13AEB892-2265-4916-A2A0-3C45AE4691F8}" presName="Name28" presStyleLbl="parChTrans1D2" presStyleIdx="2" presStyleCnt="6"/>
      <dgm:spPr/>
      <dgm:t>
        <a:bodyPr/>
        <a:lstStyle/>
        <a:p>
          <a:endParaRPr lang="es-CO"/>
        </a:p>
      </dgm:t>
    </dgm:pt>
    <dgm:pt modelId="{218F36F0-2C17-471F-A1AA-A30B75D7D362}" type="pres">
      <dgm:prSet presAssocID="{3E54065C-E299-4569-97BB-8989C3F1CC2A}" presName="hierRoot2" presStyleCnt="0">
        <dgm:presLayoutVars>
          <dgm:hierBranch val="init"/>
        </dgm:presLayoutVars>
      </dgm:prSet>
      <dgm:spPr/>
      <dgm:t>
        <a:bodyPr/>
        <a:lstStyle/>
        <a:p>
          <a:endParaRPr lang="es-CO"/>
        </a:p>
      </dgm:t>
    </dgm:pt>
    <dgm:pt modelId="{9E0BA4B8-C9DB-4057-9CF8-B644189FDE82}" type="pres">
      <dgm:prSet presAssocID="{3E54065C-E299-4569-97BB-8989C3F1CC2A}" presName="rootComposite2" presStyleCnt="0"/>
      <dgm:spPr/>
      <dgm:t>
        <a:bodyPr/>
        <a:lstStyle/>
        <a:p>
          <a:endParaRPr lang="es-CO"/>
        </a:p>
      </dgm:t>
    </dgm:pt>
    <dgm:pt modelId="{CC14D4D3-1233-4FDF-AA53-024BEA488EBF}" type="pres">
      <dgm:prSet presAssocID="{3E54065C-E299-4569-97BB-8989C3F1CC2A}" presName="rootText2" presStyleLbl="alignAcc1" presStyleIdx="0" presStyleCnt="0">
        <dgm:presLayoutVars>
          <dgm:chPref val="3"/>
        </dgm:presLayoutVars>
      </dgm:prSet>
      <dgm:spPr/>
      <dgm:t>
        <a:bodyPr/>
        <a:lstStyle/>
        <a:p>
          <a:endParaRPr lang="es-CO"/>
        </a:p>
      </dgm:t>
    </dgm:pt>
    <dgm:pt modelId="{184D095B-A8A7-4508-9979-7628C5E5C064}" type="pres">
      <dgm:prSet presAssocID="{3E54065C-E299-4569-97BB-8989C3F1CC2A}" presName="topArc2" presStyleLbl="parChTrans1D1" presStyleIdx="8" presStyleCnt="16"/>
      <dgm:spPr/>
      <dgm:t>
        <a:bodyPr/>
        <a:lstStyle/>
        <a:p>
          <a:endParaRPr lang="es-CO"/>
        </a:p>
      </dgm:t>
    </dgm:pt>
    <dgm:pt modelId="{589ED278-E4B0-46DE-8D49-A87E195F4EA1}" type="pres">
      <dgm:prSet presAssocID="{3E54065C-E299-4569-97BB-8989C3F1CC2A}" presName="bottomArc2" presStyleLbl="parChTrans1D1" presStyleIdx="9" presStyleCnt="16"/>
      <dgm:spPr/>
      <dgm:t>
        <a:bodyPr/>
        <a:lstStyle/>
        <a:p>
          <a:endParaRPr lang="es-CO"/>
        </a:p>
      </dgm:t>
    </dgm:pt>
    <dgm:pt modelId="{632DAF48-14CF-45AB-AC97-38B7FAC589B5}" type="pres">
      <dgm:prSet presAssocID="{3E54065C-E299-4569-97BB-8989C3F1CC2A}" presName="topConnNode2" presStyleLbl="node2" presStyleIdx="0" presStyleCnt="0"/>
      <dgm:spPr/>
      <dgm:t>
        <a:bodyPr/>
        <a:lstStyle/>
        <a:p>
          <a:endParaRPr lang="es-CO"/>
        </a:p>
      </dgm:t>
    </dgm:pt>
    <dgm:pt modelId="{82F1EA5B-F724-40A9-9652-289F72CFC41D}" type="pres">
      <dgm:prSet presAssocID="{3E54065C-E299-4569-97BB-8989C3F1CC2A}" presName="hierChild4" presStyleCnt="0"/>
      <dgm:spPr/>
      <dgm:t>
        <a:bodyPr/>
        <a:lstStyle/>
        <a:p>
          <a:endParaRPr lang="es-CO"/>
        </a:p>
      </dgm:t>
    </dgm:pt>
    <dgm:pt modelId="{279EC11E-EFB3-436B-B946-BF09F5E09E15}" type="pres">
      <dgm:prSet presAssocID="{3E54065C-E299-4569-97BB-8989C3F1CC2A}" presName="hierChild5" presStyleCnt="0"/>
      <dgm:spPr/>
      <dgm:t>
        <a:bodyPr/>
        <a:lstStyle/>
        <a:p>
          <a:endParaRPr lang="es-CO"/>
        </a:p>
      </dgm:t>
    </dgm:pt>
    <dgm:pt modelId="{E7251530-6C09-432C-99DF-0DC6B3193650}" type="pres">
      <dgm:prSet presAssocID="{AEF1EDCD-56DC-4CC3-8CDE-E0A729B15746}" presName="Name28" presStyleLbl="parChTrans1D2" presStyleIdx="3" presStyleCnt="6"/>
      <dgm:spPr/>
      <dgm:t>
        <a:bodyPr/>
        <a:lstStyle/>
        <a:p>
          <a:endParaRPr lang="es-CO"/>
        </a:p>
      </dgm:t>
    </dgm:pt>
    <dgm:pt modelId="{0802C076-FA68-416B-BCD8-11749C5B7C6E}" type="pres">
      <dgm:prSet presAssocID="{5CCC414F-3E53-465D-8359-9C0282FFDB48}" presName="hierRoot2" presStyleCnt="0">
        <dgm:presLayoutVars>
          <dgm:hierBranch val="init"/>
        </dgm:presLayoutVars>
      </dgm:prSet>
      <dgm:spPr/>
      <dgm:t>
        <a:bodyPr/>
        <a:lstStyle/>
        <a:p>
          <a:endParaRPr lang="es-CO"/>
        </a:p>
      </dgm:t>
    </dgm:pt>
    <dgm:pt modelId="{6AD2409D-6AD7-4EE2-A5EB-35B54263FD10}" type="pres">
      <dgm:prSet presAssocID="{5CCC414F-3E53-465D-8359-9C0282FFDB48}" presName="rootComposite2" presStyleCnt="0"/>
      <dgm:spPr/>
      <dgm:t>
        <a:bodyPr/>
        <a:lstStyle/>
        <a:p>
          <a:endParaRPr lang="es-CO"/>
        </a:p>
      </dgm:t>
    </dgm:pt>
    <dgm:pt modelId="{6A0C982E-0088-4EC9-A39F-F6FC45F6AB44}" type="pres">
      <dgm:prSet presAssocID="{5CCC414F-3E53-465D-8359-9C0282FFDB48}" presName="rootText2" presStyleLbl="alignAcc1" presStyleIdx="0" presStyleCnt="0">
        <dgm:presLayoutVars>
          <dgm:chPref val="3"/>
        </dgm:presLayoutVars>
      </dgm:prSet>
      <dgm:spPr/>
      <dgm:t>
        <a:bodyPr/>
        <a:lstStyle/>
        <a:p>
          <a:endParaRPr lang="es-CO"/>
        </a:p>
      </dgm:t>
    </dgm:pt>
    <dgm:pt modelId="{AD3B0E12-F179-4EF1-BF89-6E9DE22E496D}" type="pres">
      <dgm:prSet presAssocID="{5CCC414F-3E53-465D-8359-9C0282FFDB48}" presName="topArc2" presStyleLbl="parChTrans1D1" presStyleIdx="10" presStyleCnt="16"/>
      <dgm:spPr/>
      <dgm:t>
        <a:bodyPr/>
        <a:lstStyle/>
        <a:p>
          <a:endParaRPr lang="es-CO"/>
        </a:p>
      </dgm:t>
    </dgm:pt>
    <dgm:pt modelId="{F7E8FD0B-5D51-4CD2-A67A-06A633C20EEA}" type="pres">
      <dgm:prSet presAssocID="{5CCC414F-3E53-465D-8359-9C0282FFDB48}" presName="bottomArc2" presStyleLbl="parChTrans1D1" presStyleIdx="11" presStyleCnt="16"/>
      <dgm:spPr/>
      <dgm:t>
        <a:bodyPr/>
        <a:lstStyle/>
        <a:p>
          <a:endParaRPr lang="es-CO"/>
        </a:p>
      </dgm:t>
    </dgm:pt>
    <dgm:pt modelId="{72AEE129-CADA-435D-98BB-A5A9CADD89A2}" type="pres">
      <dgm:prSet presAssocID="{5CCC414F-3E53-465D-8359-9C0282FFDB48}" presName="topConnNode2" presStyleLbl="node2" presStyleIdx="0" presStyleCnt="0"/>
      <dgm:spPr/>
      <dgm:t>
        <a:bodyPr/>
        <a:lstStyle/>
        <a:p>
          <a:endParaRPr lang="es-CO"/>
        </a:p>
      </dgm:t>
    </dgm:pt>
    <dgm:pt modelId="{EFE3C147-206F-4F7B-9516-E4722A4B72EE}" type="pres">
      <dgm:prSet presAssocID="{5CCC414F-3E53-465D-8359-9C0282FFDB48}" presName="hierChild4" presStyleCnt="0"/>
      <dgm:spPr/>
      <dgm:t>
        <a:bodyPr/>
        <a:lstStyle/>
        <a:p>
          <a:endParaRPr lang="es-CO"/>
        </a:p>
      </dgm:t>
    </dgm:pt>
    <dgm:pt modelId="{029A3D43-E6E1-475B-95FA-C13864F40661}" type="pres">
      <dgm:prSet presAssocID="{5CCC414F-3E53-465D-8359-9C0282FFDB48}" presName="hierChild5" presStyleCnt="0"/>
      <dgm:spPr/>
      <dgm:t>
        <a:bodyPr/>
        <a:lstStyle/>
        <a:p>
          <a:endParaRPr lang="es-CO"/>
        </a:p>
      </dgm:t>
    </dgm:pt>
    <dgm:pt modelId="{1D06528C-5A99-4AAB-99AE-2C8EA19AEAF2}" type="pres">
      <dgm:prSet presAssocID="{D6E2C173-D65F-4D0C-B331-A8B0E32CE3E0}" presName="Name28" presStyleLbl="parChTrans1D2" presStyleIdx="4" presStyleCnt="6"/>
      <dgm:spPr/>
      <dgm:t>
        <a:bodyPr/>
        <a:lstStyle/>
        <a:p>
          <a:endParaRPr lang="es-CO"/>
        </a:p>
      </dgm:t>
    </dgm:pt>
    <dgm:pt modelId="{ABF63E2C-1F60-457D-B2E2-DC8CA59CB5C5}" type="pres">
      <dgm:prSet presAssocID="{23AFDDD0-F17D-484C-A0A8-4BC4A06C6AB3}" presName="hierRoot2" presStyleCnt="0">
        <dgm:presLayoutVars>
          <dgm:hierBranch val="init"/>
        </dgm:presLayoutVars>
      </dgm:prSet>
      <dgm:spPr/>
      <dgm:t>
        <a:bodyPr/>
        <a:lstStyle/>
        <a:p>
          <a:endParaRPr lang="es-CO"/>
        </a:p>
      </dgm:t>
    </dgm:pt>
    <dgm:pt modelId="{951EC1C0-A8E3-420B-9337-D737F1615B6E}" type="pres">
      <dgm:prSet presAssocID="{23AFDDD0-F17D-484C-A0A8-4BC4A06C6AB3}" presName="rootComposite2" presStyleCnt="0"/>
      <dgm:spPr/>
      <dgm:t>
        <a:bodyPr/>
        <a:lstStyle/>
        <a:p>
          <a:endParaRPr lang="es-CO"/>
        </a:p>
      </dgm:t>
    </dgm:pt>
    <dgm:pt modelId="{404BF2E8-6A88-4FFC-8169-5612DC0D48E8}" type="pres">
      <dgm:prSet presAssocID="{23AFDDD0-F17D-484C-A0A8-4BC4A06C6AB3}" presName="rootText2" presStyleLbl="alignAcc1" presStyleIdx="0" presStyleCnt="0">
        <dgm:presLayoutVars>
          <dgm:chPref val="3"/>
        </dgm:presLayoutVars>
      </dgm:prSet>
      <dgm:spPr/>
      <dgm:t>
        <a:bodyPr/>
        <a:lstStyle/>
        <a:p>
          <a:endParaRPr lang="es-CO"/>
        </a:p>
      </dgm:t>
    </dgm:pt>
    <dgm:pt modelId="{B28D1985-DCC2-457F-827C-A7FB87FA7934}" type="pres">
      <dgm:prSet presAssocID="{23AFDDD0-F17D-484C-A0A8-4BC4A06C6AB3}" presName="topArc2" presStyleLbl="parChTrans1D1" presStyleIdx="12" presStyleCnt="16"/>
      <dgm:spPr/>
      <dgm:t>
        <a:bodyPr/>
        <a:lstStyle/>
        <a:p>
          <a:endParaRPr lang="es-CO"/>
        </a:p>
      </dgm:t>
    </dgm:pt>
    <dgm:pt modelId="{D69033D2-5B40-48C5-9194-B32B1E0F7A8F}" type="pres">
      <dgm:prSet presAssocID="{23AFDDD0-F17D-484C-A0A8-4BC4A06C6AB3}" presName="bottomArc2" presStyleLbl="parChTrans1D1" presStyleIdx="13" presStyleCnt="16"/>
      <dgm:spPr/>
      <dgm:t>
        <a:bodyPr/>
        <a:lstStyle/>
        <a:p>
          <a:endParaRPr lang="es-CO"/>
        </a:p>
      </dgm:t>
    </dgm:pt>
    <dgm:pt modelId="{62B3747F-1E4A-4A4B-9570-07C990EE780B}" type="pres">
      <dgm:prSet presAssocID="{23AFDDD0-F17D-484C-A0A8-4BC4A06C6AB3}" presName="topConnNode2" presStyleLbl="node2" presStyleIdx="0" presStyleCnt="0"/>
      <dgm:spPr/>
      <dgm:t>
        <a:bodyPr/>
        <a:lstStyle/>
        <a:p>
          <a:endParaRPr lang="es-CO"/>
        </a:p>
      </dgm:t>
    </dgm:pt>
    <dgm:pt modelId="{5CC0CCCE-543A-47C2-A0D3-FAB032489424}" type="pres">
      <dgm:prSet presAssocID="{23AFDDD0-F17D-484C-A0A8-4BC4A06C6AB3}" presName="hierChild4" presStyleCnt="0"/>
      <dgm:spPr/>
      <dgm:t>
        <a:bodyPr/>
        <a:lstStyle/>
        <a:p>
          <a:endParaRPr lang="es-CO"/>
        </a:p>
      </dgm:t>
    </dgm:pt>
    <dgm:pt modelId="{EBEBB2AF-59A3-4F09-A99F-EBD315C396CA}" type="pres">
      <dgm:prSet presAssocID="{23AFDDD0-F17D-484C-A0A8-4BC4A06C6AB3}" presName="hierChild5" presStyleCnt="0"/>
      <dgm:spPr/>
      <dgm:t>
        <a:bodyPr/>
        <a:lstStyle/>
        <a:p>
          <a:endParaRPr lang="es-CO"/>
        </a:p>
      </dgm:t>
    </dgm:pt>
    <dgm:pt modelId="{DDDB4135-C511-4BA6-A006-3A36A56C70C7}" type="pres">
      <dgm:prSet presAssocID="{3BCFC60B-4F48-4F7D-8E75-8049457D45C3}" presName="Name28" presStyleLbl="parChTrans1D2" presStyleIdx="5" presStyleCnt="6"/>
      <dgm:spPr/>
      <dgm:t>
        <a:bodyPr/>
        <a:lstStyle/>
        <a:p>
          <a:endParaRPr lang="es-CO"/>
        </a:p>
      </dgm:t>
    </dgm:pt>
    <dgm:pt modelId="{D83B1D2A-5622-4F29-81C6-6770EC761363}" type="pres">
      <dgm:prSet presAssocID="{96F94F3D-3745-4039-BC3C-1A8D9054F2B9}" presName="hierRoot2" presStyleCnt="0">
        <dgm:presLayoutVars>
          <dgm:hierBranch val="init"/>
        </dgm:presLayoutVars>
      </dgm:prSet>
      <dgm:spPr/>
      <dgm:t>
        <a:bodyPr/>
        <a:lstStyle/>
        <a:p>
          <a:endParaRPr lang="es-CO"/>
        </a:p>
      </dgm:t>
    </dgm:pt>
    <dgm:pt modelId="{50D20FD7-C599-4BE9-A60D-EDE37E5BFFA1}" type="pres">
      <dgm:prSet presAssocID="{96F94F3D-3745-4039-BC3C-1A8D9054F2B9}" presName="rootComposite2" presStyleCnt="0"/>
      <dgm:spPr/>
      <dgm:t>
        <a:bodyPr/>
        <a:lstStyle/>
        <a:p>
          <a:endParaRPr lang="es-CO"/>
        </a:p>
      </dgm:t>
    </dgm:pt>
    <dgm:pt modelId="{4ED7AC74-E5D4-41D3-B1D1-834BBA3C416B}" type="pres">
      <dgm:prSet presAssocID="{96F94F3D-3745-4039-BC3C-1A8D9054F2B9}" presName="rootText2" presStyleLbl="alignAcc1" presStyleIdx="0" presStyleCnt="0">
        <dgm:presLayoutVars>
          <dgm:chPref val="3"/>
        </dgm:presLayoutVars>
      </dgm:prSet>
      <dgm:spPr/>
      <dgm:t>
        <a:bodyPr/>
        <a:lstStyle/>
        <a:p>
          <a:endParaRPr lang="es-CO"/>
        </a:p>
      </dgm:t>
    </dgm:pt>
    <dgm:pt modelId="{0B2C1323-8A2F-4C39-925A-EFA78485DECF}" type="pres">
      <dgm:prSet presAssocID="{96F94F3D-3745-4039-BC3C-1A8D9054F2B9}" presName="topArc2" presStyleLbl="parChTrans1D1" presStyleIdx="14" presStyleCnt="16"/>
      <dgm:spPr/>
      <dgm:t>
        <a:bodyPr/>
        <a:lstStyle/>
        <a:p>
          <a:endParaRPr lang="es-CO"/>
        </a:p>
      </dgm:t>
    </dgm:pt>
    <dgm:pt modelId="{8F8A8AEC-43F5-4749-9FD8-2F616558B0F2}" type="pres">
      <dgm:prSet presAssocID="{96F94F3D-3745-4039-BC3C-1A8D9054F2B9}" presName="bottomArc2" presStyleLbl="parChTrans1D1" presStyleIdx="15" presStyleCnt="16"/>
      <dgm:spPr/>
      <dgm:t>
        <a:bodyPr/>
        <a:lstStyle/>
        <a:p>
          <a:endParaRPr lang="es-CO"/>
        </a:p>
      </dgm:t>
    </dgm:pt>
    <dgm:pt modelId="{39F753A6-425A-45F4-A24F-29C618604EBC}" type="pres">
      <dgm:prSet presAssocID="{96F94F3D-3745-4039-BC3C-1A8D9054F2B9}" presName="topConnNode2" presStyleLbl="node2" presStyleIdx="0" presStyleCnt="0"/>
      <dgm:spPr/>
      <dgm:t>
        <a:bodyPr/>
        <a:lstStyle/>
        <a:p>
          <a:endParaRPr lang="es-CO"/>
        </a:p>
      </dgm:t>
    </dgm:pt>
    <dgm:pt modelId="{11F10324-CA33-43AA-8EB6-A12E7B308E05}" type="pres">
      <dgm:prSet presAssocID="{96F94F3D-3745-4039-BC3C-1A8D9054F2B9}" presName="hierChild4" presStyleCnt="0"/>
      <dgm:spPr/>
      <dgm:t>
        <a:bodyPr/>
        <a:lstStyle/>
        <a:p>
          <a:endParaRPr lang="es-CO"/>
        </a:p>
      </dgm:t>
    </dgm:pt>
    <dgm:pt modelId="{096D34F0-432C-4976-8713-8BA01C197249}" type="pres">
      <dgm:prSet presAssocID="{96F94F3D-3745-4039-BC3C-1A8D9054F2B9}" presName="hierChild5" presStyleCnt="0"/>
      <dgm:spPr/>
      <dgm:t>
        <a:bodyPr/>
        <a:lstStyle/>
        <a:p>
          <a:endParaRPr lang="es-CO"/>
        </a:p>
      </dgm:t>
    </dgm:pt>
    <dgm:pt modelId="{3A0369BD-2010-47CC-AD28-20A7A3022249}" type="pres">
      <dgm:prSet presAssocID="{86D0982B-67C8-423A-A52F-C8F3D2A7214A}" presName="hierChild3" presStyleCnt="0"/>
      <dgm:spPr/>
      <dgm:t>
        <a:bodyPr/>
        <a:lstStyle/>
        <a:p>
          <a:endParaRPr lang="es-CO"/>
        </a:p>
      </dgm:t>
    </dgm:pt>
  </dgm:ptLst>
  <dgm:cxnLst>
    <dgm:cxn modelId="{D8BCC47C-7077-4334-BABF-278063A7FD87}" type="presOf" srcId="{708C99BC-512C-42C7-BE88-E126C30BD53B}" destId="{26D66844-85F5-4D61-99A2-7BB5321582EB}" srcOrd="1" destOrd="0" presId="urn:microsoft.com/office/officeart/2008/layout/HalfCircleOrganizationChart"/>
    <dgm:cxn modelId="{963FF8B1-FD84-4653-A6F6-C0F2C5D8303B}" type="presOf" srcId="{23AFDDD0-F17D-484C-A0A8-4BC4A06C6AB3}" destId="{404BF2E8-6A88-4FFC-8169-5612DC0D48E8}" srcOrd="0" destOrd="0" presId="urn:microsoft.com/office/officeart/2008/layout/HalfCircleOrganizationChart"/>
    <dgm:cxn modelId="{18443A51-44AA-4D2E-BE32-EBA9383A3C1B}" type="presOf" srcId="{34EACE9F-3887-44EA-A4BE-84DD34455246}" destId="{A0A0A9AC-9993-4C17-A5AA-7B75AF004263}" srcOrd="0" destOrd="0" presId="urn:microsoft.com/office/officeart/2008/layout/HalfCircleOrganizationChart"/>
    <dgm:cxn modelId="{8CFC25DC-468B-467D-B3E7-4226A7CA35FB}" type="presOf" srcId="{2296AED6-1C56-4958-9DEA-10C9B84ADEB6}" destId="{990BFB34-5A88-4196-A973-7DE281C8E71B}" srcOrd="0" destOrd="0" presId="urn:microsoft.com/office/officeart/2008/layout/HalfCircleOrganizationChart"/>
    <dgm:cxn modelId="{A6902E49-EA79-47CD-B408-40B8EA003EC7}" srcId="{708C99BC-512C-42C7-BE88-E126C30BD53B}" destId="{07136E84-8D02-4A40-8DC9-AA7C5F11F38E}" srcOrd="0" destOrd="0" parTransId="{1895AFCF-C24E-40B8-94AD-08CE7AF7D854}" sibTransId="{8F2179F4-96EA-4407-AABE-C9EFB2384F23}"/>
    <dgm:cxn modelId="{960241DD-02A9-4FB3-B1E8-3F024A3E17B6}" type="presOf" srcId="{07136E84-8D02-4A40-8DC9-AA7C5F11F38E}" destId="{6F8128CC-F5C9-4CE3-B513-1C4DFE8CC246}" srcOrd="0" destOrd="0" presId="urn:microsoft.com/office/officeart/2008/layout/HalfCircleOrganizationChart"/>
    <dgm:cxn modelId="{94AEE9B3-E253-4A85-AB5E-123F51DA8CC0}" type="presOf" srcId="{D6E2C173-D65F-4D0C-B331-A8B0E32CE3E0}" destId="{1D06528C-5A99-4AAB-99AE-2C8EA19AEAF2}" srcOrd="0" destOrd="0" presId="urn:microsoft.com/office/officeart/2008/layout/HalfCircleOrganizationChart"/>
    <dgm:cxn modelId="{DE5D31C8-DB13-4579-BFF6-36E3757CBEFF}" type="presOf" srcId="{AEF1EDCD-56DC-4CC3-8CDE-E0A729B15746}" destId="{E7251530-6C09-432C-99DF-0DC6B3193650}" srcOrd="0" destOrd="0" presId="urn:microsoft.com/office/officeart/2008/layout/HalfCircleOrganizationChart"/>
    <dgm:cxn modelId="{E984B98E-CB82-4413-976D-89DC0DC1235C}" srcId="{86D0982B-67C8-423A-A52F-C8F3D2A7214A}" destId="{23AFDDD0-F17D-484C-A0A8-4BC4A06C6AB3}" srcOrd="2" destOrd="0" parTransId="{D6E2C173-D65F-4D0C-B331-A8B0E32CE3E0}" sibTransId="{CB6C9E3B-8DD1-428C-B3A4-73BCE096A0F6}"/>
    <dgm:cxn modelId="{363C3698-A294-4FE2-AAC8-99D67FC7769A}" type="presOf" srcId="{708C99BC-512C-42C7-BE88-E126C30BD53B}" destId="{8070C4EC-7C73-4E3A-B0AD-5C57819A4ABC}" srcOrd="0" destOrd="0" presId="urn:microsoft.com/office/officeart/2008/layout/HalfCircleOrganizationChart"/>
    <dgm:cxn modelId="{FF290907-98D6-4197-963B-A17F78574E02}" srcId="{708C99BC-512C-42C7-BE88-E126C30BD53B}" destId="{34EACE9F-3887-44EA-A4BE-84DD34455246}" srcOrd="1" destOrd="0" parTransId="{2296AED6-1C56-4958-9DEA-10C9B84ADEB6}" sibTransId="{1150B156-091B-44EC-93B7-CC1247BE0094}"/>
    <dgm:cxn modelId="{1A4423A6-AD60-4FA5-B844-4019DC033B34}" type="presOf" srcId="{34EACE9F-3887-44EA-A4BE-84DD34455246}" destId="{4E4F0A7F-417A-4A47-AD4C-BA1F89ED5EC2}" srcOrd="1" destOrd="0" presId="urn:microsoft.com/office/officeart/2008/layout/HalfCircleOrganizationChart"/>
    <dgm:cxn modelId="{6FE54771-ED80-4BBF-9A04-5AB59A6A1D38}" srcId="{7E6F1345-85E4-4FBB-B517-398AA704ACB1}" destId="{86D0982B-67C8-423A-A52F-C8F3D2A7214A}" srcOrd="1" destOrd="0" parTransId="{59EF359A-7A8E-431A-8AD5-E82B5F8A853C}" sibTransId="{32AB5DF3-836D-4F66-914E-3F50D4204550}"/>
    <dgm:cxn modelId="{310F2F4C-C0EA-4C9C-8764-41B01303E07D}" type="presOf" srcId="{5CCC414F-3E53-465D-8359-9C0282FFDB48}" destId="{72AEE129-CADA-435D-98BB-A5A9CADD89A2}" srcOrd="1" destOrd="0" presId="urn:microsoft.com/office/officeart/2008/layout/HalfCircleOrganizationChart"/>
    <dgm:cxn modelId="{B7D9FDBB-1F6E-414A-8EED-B6425E66EEE6}" type="presOf" srcId="{86D0982B-67C8-423A-A52F-C8F3D2A7214A}" destId="{FED0B573-DFB3-4951-A9EA-715AC44E4158}" srcOrd="0" destOrd="0" presId="urn:microsoft.com/office/officeart/2008/layout/HalfCircleOrganizationChart"/>
    <dgm:cxn modelId="{33520DE3-91DB-44C8-853F-EC5E17E45D71}" type="presOf" srcId="{96F94F3D-3745-4039-BC3C-1A8D9054F2B9}" destId="{39F753A6-425A-45F4-A24F-29C618604EBC}" srcOrd="1" destOrd="0" presId="urn:microsoft.com/office/officeart/2008/layout/HalfCircleOrganizationChart"/>
    <dgm:cxn modelId="{DFD64FFF-2951-4100-881F-D9594FC1CFC2}" type="presOf" srcId="{96F94F3D-3745-4039-BC3C-1A8D9054F2B9}" destId="{4ED7AC74-E5D4-41D3-B1D1-834BBA3C416B}" srcOrd="0" destOrd="0" presId="urn:microsoft.com/office/officeart/2008/layout/HalfCircleOrganizationChart"/>
    <dgm:cxn modelId="{F93ACA0A-AE71-4385-A2DE-380E9C1926FF}" type="presOf" srcId="{23AFDDD0-F17D-484C-A0A8-4BC4A06C6AB3}" destId="{62B3747F-1E4A-4A4B-9570-07C990EE780B}" srcOrd="1" destOrd="0" presId="urn:microsoft.com/office/officeart/2008/layout/HalfCircleOrganizationChart"/>
    <dgm:cxn modelId="{3D17A445-9F10-46BC-810E-8AA573621504}" type="presOf" srcId="{5CCC414F-3E53-465D-8359-9C0282FFDB48}" destId="{6A0C982E-0088-4EC9-A39F-F6FC45F6AB44}" srcOrd="0" destOrd="0" presId="urn:microsoft.com/office/officeart/2008/layout/HalfCircleOrganizationChart"/>
    <dgm:cxn modelId="{4952F275-1755-4620-959C-6FA34B0949FC}" type="presOf" srcId="{7E6F1345-85E4-4FBB-B517-398AA704ACB1}" destId="{5F6FDCF6-E0D5-4925-AD4D-78EA6EF9FFD3}" srcOrd="0" destOrd="0" presId="urn:microsoft.com/office/officeart/2008/layout/HalfCircleOrganizationChart"/>
    <dgm:cxn modelId="{0D1D3791-CEBD-46D5-8873-B610237EA589}" type="presOf" srcId="{3E54065C-E299-4569-97BB-8989C3F1CC2A}" destId="{632DAF48-14CF-45AB-AC97-38B7FAC589B5}" srcOrd="1" destOrd="0" presId="urn:microsoft.com/office/officeart/2008/layout/HalfCircleOrganizationChart"/>
    <dgm:cxn modelId="{367D6D1D-8C1B-4BE1-8225-F98343908B6B}" type="presOf" srcId="{07136E84-8D02-4A40-8DC9-AA7C5F11F38E}" destId="{7E5E7A29-9C4C-4F2A-84F4-0C5D21CBF507}" srcOrd="1" destOrd="0" presId="urn:microsoft.com/office/officeart/2008/layout/HalfCircleOrganizationChart"/>
    <dgm:cxn modelId="{08502A39-301E-4CEC-BA08-5AE6D6C17D7A}" type="presOf" srcId="{3E54065C-E299-4569-97BB-8989C3F1CC2A}" destId="{CC14D4D3-1233-4FDF-AA53-024BEA488EBF}" srcOrd="0" destOrd="0" presId="urn:microsoft.com/office/officeart/2008/layout/HalfCircleOrganizationChart"/>
    <dgm:cxn modelId="{9554313D-E417-4D28-9E63-BF45F45D0EDC}" type="presOf" srcId="{86D0982B-67C8-423A-A52F-C8F3D2A7214A}" destId="{67FB701F-408E-4BFE-A956-198359B52945}" srcOrd="1" destOrd="0" presId="urn:microsoft.com/office/officeart/2008/layout/HalfCircleOrganizationChart"/>
    <dgm:cxn modelId="{5EC2BA1B-CB80-4146-8630-C6653B7C2596}" type="presOf" srcId="{3BCFC60B-4F48-4F7D-8E75-8049457D45C3}" destId="{DDDB4135-C511-4BA6-A006-3A36A56C70C7}" srcOrd="0" destOrd="0" presId="urn:microsoft.com/office/officeart/2008/layout/HalfCircleOrganizationChart"/>
    <dgm:cxn modelId="{290EA587-9B4A-4E60-B97E-DEA0965FEC73}" srcId="{86D0982B-67C8-423A-A52F-C8F3D2A7214A}" destId="{96F94F3D-3745-4039-BC3C-1A8D9054F2B9}" srcOrd="3" destOrd="0" parTransId="{3BCFC60B-4F48-4F7D-8E75-8049457D45C3}" sibTransId="{66250E0A-FF64-45B3-829C-4607140AA2E9}"/>
    <dgm:cxn modelId="{B4C2CB75-F04C-4CC9-9019-B2BCF2218012}" type="presOf" srcId="{1895AFCF-C24E-40B8-94AD-08CE7AF7D854}" destId="{C1024F06-2809-46F1-A542-D10DEE2675B5}" srcOrd="0" destOrd="0" presId="urn:microsoft.com/office/officeart/2008/layout/HalfCircleOrganizationChart"/>
    <dgm:cxn modelId="{C9DB9B65-8948-4094-99EA-99C81CF4B03B}" srcId="{86D0982B-67C8-423A-A52F-C8F3D2A7214A}" destId="{3E54065C-E299-4569-97BB-8989C3F1CC2A}" srcOrd="0" destOrd="0" parTransId="{13AEB892-2265-4916-A2A0-3C45AE4691F8}" sibTransId="{218C8BB7-5BF7-470E-84DB-E5EA906785C7}"/>
    <dgm:cxn modelId="{4E0DFA3F-A884-443D-9AF0-DD8349B9E68C}" type="presOf" srcId="{13AEB892-2265-4916-A2A0-3C45AE4691F8}" destId="{718183F5-844C-4BC0-ACB1-BD13ECED6722}" srcOrd="0" destOrd="0" presId="urn:microsoft.com/office/officeart/2008/layout/HalfCircleOrganizationChart"/>
    <dgm:cxn modelId="{F7B86994-D334-4641-BC8F-817EE014DE7D}" srcId="{86D0982B-67C8-423A-A52F-C8F3D2A7214A}" destId="{5CCC414F-3E53-465D-8359-9C0282FFDB48}" srcOrd="1" destOrd="0" parTransId="{AEF1EDCD-56DC-4CC3-8CDE-E0A729B15746}" sibTransId="{6B83437B-DCD9-4860-B604-104E2E3F0DD7}"/>
    <dgm:cxn modelId="{9CF4D8F2-61F5-48D6-BF9C-906E0B5B41E5}" srcId="{7E6F1345-85E4-4FBB-B517-398AA704ACB1}" destId="{708C99BC-512C-42C7-BE88-E126C30BD53B}" srcOrd="0" destOrd="0" parTransId="{F6BBB109-9128-4F54-81BA-6DCB986261C6}" sibTransId="{BA187CF8-48D5-4A16-ACC3-5D6F7A2F085F}"/>
    <dgm:cxn modelId="{F472FFE7-C121-4F8F-ABCE-315F029D2F75}" type="presParOf" srcId="{5F6FDCF6-E0D5-4925-AD4D-78EA6EF9FFD3}" destId="{71A88914-428C-4345-987C-1C5F268CA04A}" srcOrd="0" destOrd="0" presId="urn:microsoft.com/office/officeart/2008/layout/HalfCircleOrganizationChart"/>
    <dgm:cxn modelId="{C7D64412-267B-4552-8C56-D08DC60E5E47}" type="presParOf" srcId="{71A88914-428C-4345-987C-1C5F268CA04A}" destId="{C628A2D8-6FB5-4790-9157-8852840C095D}" srcOrd="0" destOrd="0" presId="urn:microsoft.com/office/officeart/2008/layout/HalfCircleOrganizationChart"/>
    <dgm:cxn modelId="{E42918AA-6A6D-4A90-8F1B-7A094505DE82}" type="presParOf" srcId="{C628A2D8-6FB5-4790-9157-8852840C095D}" destId="{8070C4EC-7C73-4E3A-B0AD-5C57819A4ABC}" srcOrd="0" destOrd="0" presId="urn:microsoft.com/office/officeart/2008/layout/HalfCircleOrganizationChart"/>
    <dgm:cxn modelId="{788322DF-E3B3-45F4-8114-1DE1A8D7CBAB}" type="presParOf" srcId="{C628A2D8-6FB5-4790-9157-8852840C095D}" destId="{6100D9CF-4941-4D8F-90D3-38B5888DA563}" srcOrd="1" destOrd="0" presId="urn:microsoft.com/office/officeart/2008/layout/HalfCircleOrganizationChart"/>
    <dgm:cxn modelId="{5871D7B9-9584-4E05-BA95-7A4E501569BE}" type="presParOf" srcId="{C628A2D8-6FB5-4790-9157-8852840C095D}" destId="{DFFD885A-D30E-4E72-A968-96703624FBDC}" srcOrd="2" destOrd="0" presId="urn:microsoft.com/office/officeart/2008/layout/HalfCircleOrganizationChart"/>
    <dgm:cxn modelId="{547BD172-7926-443D-A2F0-EAC5E6464E26}" type="presParOf" srcId="{C628A2D8-6FB5-4790-9157-8852840C095D}" destId="{26D66844-85F5-4D61-99A2-7BB5321582EB}" srcOrd="3" destOrd="0" presId="urn:microsoft.com/office/officeart/2008/layout/HalfCircleOrganizationChart"/>
    <dgm:cxn modelId="{B7143BB3-6754-4BAC-A391-534D70A90D66}" type="presParOf" srcId="{71A88914-428C-4345-987C-1C5F268CA04A}" destId="{FA99090E-C35B-4AB4-BF83-FDB814CA0E80}" srcOrd="1" destOrd="0" presId="urn:microsoft.com/office/officeart/2008/layout/HalfCircleOrganizationChart"/>
    <dgm:cxn modelId="{85DC343A-435E-4ECB-8ACE-813AF93E1609}" type="presParOf" srcId="{71A88914-428C-4345-987C-1C5F268CA04A}" destId="{4AF20064-DE8D-4DFC-8A56-66BB23951E3C}" srcOrd="2" destOrd="0" presId="urn:microsoft.com/office/officeart/2008/layout/HalfCircleOrganizationChart"/>
    <dgm:cxn modelId="{5656F9D1-C7ED-475B-9581-F3F077B2F3C7}" type="presParOf" srcId="{4AF20064-DE8D-4DFC-8A56-66BB23951E3C}" destId="{C1024F06-2809-46F1-A542-D10DEE2675B5}" srcOrd="0" destOrd="0" presId="urn:microsoft.com/office/officeart/2008/layout/HalfCircleOrganizationChart"/>
    <dgm:cxn modelId="{63838BB4-725E-4D61-A2CA-F726EC9D4E0A}" type="presParOf" srcId="{4AF20064-DE8D-4DFC-8A56-66BB23951E3C}" destId="{92E5A053-6422-417C-B6BE-4021196D2B42}" srcOrd="1" destOrd="0" presId="urn:microsoft.com/office/officeart/2008/layout/HalfCircleOrganizationChart"/>
    <dgm:cxn modelId="{ECE66E6B-F72A-4590-A6F5-2A32A2DB4D79}" type="presParOf" srcId="{92E5A053-6422-417C-B6BE-4021196D2B42}" destId="{6A9BADE2-DC19-4297-974F-BA8F916781E5}" srcOrd="0" destOrd="0" presId="urn:microsoft.com/office/officeart/2008/layout/HalfCircleOrganizationChart"/>
    <dgm:cxn modelId="{1195B934-5E57-4F1A-9913-E5ACB38DFB74}" type="presParOf" srcId="{6A9BADE2-DC19-4297-974F-BA8F916781E5}" destId="{6F8128CC-F5C9-4CE3-B513-1C4DFE8CC246}" srcOrd="0" destOrd="0" presId="urn:microsoft.com/office/officeart/2008/layout/HalfCircleOrganizationChart"/>
    <dgm:cxn modelId="{0707CFA1-4694-4871-9F51-4C04E90DFAB6}" type="presParOf" srcId="{6A9BADE2-DC19-4297-974F-BA8F916781E5}" destId="{F30C92AF-66C1-4625-88F7-73303F24269F}" srcOrd="1" destOrd="0" presId="urn:microsoft.com/office/officeart/2008/layout/HalfCircleOrganizationChart"/>
    <dgm:cxn modelId="{B479BFC3-1AB7-4159-BF8E-966548F39BE2}" type="presParOf" srcId="{6A9BADE2-DC19-4297-974F-BA8F916781E5}" destId="{FE49C026-F0E6-4387-AE7B-9EEB3EA6F95E}" srcOrd="2" destOrd="0" presId="urn:microsoft.com/office/officeart/2008/layout/HalfCircleOrganizationChart"/>
    <dgm:cxn modelId="{EF02AB20-5571-4F86-A375-BE6B41B653F6}" type="presParOf" srcId="{6A9BADE2-DC19-4297-974F-BA8F916781E5}" destId="{7E5E7A29-9C4C-4F2A-84F4-0C5D21CBF507}" srcOrd="3" destOrd="0" presId="urn:microsoft.com/office/officeart/2008/layout/HalfCircleOrganizationChart"/>
    <dgm:cxn modelId="{33DA510D-C8E9-4957-9EAD-33FB4327BB2E}" type="presParOf" srcId="{92E5A053-6422-417C-B6BE-4021196D2B42}" destId="{99214D25-D9B3-49AA-929D-E1CDFFDC49B8}" srcOrd="1" destOrd="0" presId="urn:microsoft.com/office/officeart/2008/layout/HalfCircleOrganizationChart"/>
    <dgm:cxn modelId="{55FFDE32-755A-424B-808C-0FC063E8127E}" type="presParOf" srcId="{92E5A053-6422-417C-B6BE-4021196D2B42}" destId="{8B1B5189-0AEA-4BD0-A2B2-C8DDBE9C2336}" srcOrd="2" destOrd="0" presId="urn:microsoft.com/office/officeart/2008/layout/HalfCircleOrganizationChart"/>
    <dgm:cxn modelId="{2FE584B7-C4AF-4E13-8783-0D630A388F22}" type="presParOf" srcId="{4AF20064-DE8D-4DFC-8A56-66BB23951E3C}" destId="{990BFB34-5A88-4196-A973-7DE281C8E71B}" srcOrd="2" destOrd="0" presId="urn:microsoft.com/office/officeart/2008/layout/HalfCircleOrganizationChart"/>
    <dgm:cxn modelId="{D03D2265-34AE-4078-9DDD-60C30AEA4CB6}" type="presParOf" srcId="{4AF20064-DE8D-4DFC-8A56-66BB23951E3C}" destId="{6C7A2546-6E3E-4167-AE83-7D8DCBB3A71D}" srcOrd="3" destOrd="0" presId="urn:microsoft.com/office/officeart/2008/layout/HalfCircleOrganizationChart"/>
    <dgm:cxn modelId="{6EEFA9B6-2A79-472C-8841-CC09A2B3A298}" type="presParOf" srcId="{6C7A2546-6E3E-4167-AE83-7D8DCBB3A71D}" destId="{50D358C4-F977-4882-8A90-44A6C7D820BD}" srcOrd="0" destOrd="0" presId="urn:microsoft.com/office/officeart/2008/layout/HalfCircleOrganizationChart"/>
    <dgm:cxn modelId="{A869FFEC-5014-413B-BD82-5A0D6A977D7B}" type="presParOf" srcId="{50D358C4-F977-4882-8A90-44A6C7D820BD}" destId="{A0A0A9AC-9993-4C17-A5AA-7B75AF004263}" srcOrd="0" destOrd="0" presId="urn:microsoft.com/office/officeart/2008/layout/HalfCircleOrganizationChart"/>
    <dgm:cxn modelId="{BE807DA7-E2D4-4501-A561-FD392DC6FAE7}" type="presParOf" srcId="{50D358C4-F977-4882-8A90-44A6C7D820BD}" destId="{241C0DC6-F6F9-46B4-87C4-0DFF46790677}" srcOrd="1" destOrd="0" presId="urn:microsoft.com/office/officeart/2008/layout/HalfCircleOrganizationChart"/>
    <dgm:cxn modelId="{56BF9D13-19EE-4849-A5A9-701CADBD7DA5}" type="presParOf" srcId="{50D358C4-F977-4882-8A90-44A6C7D820BD}" destId="{B4C27F7A-84CF-4F70-9327-B57E17DF0906}" srcOrd="2" destOrd="0" presId="urn:microsoft.com/office/officeart/2008/layout/HalfCircleOrganizationChart"/>
    <dgm:cxn modelId="{3EBC4F28-B871-4947-8164-030902E25977}" type="presParOf" srcId="{50D358C4-F977-4882-8A90-44A6C7D820BD}" destId="{4E4F0A7F-417A-4A47-AD4C-BA1F89ED5EC2}" srcOrd="3" destOrd="0" presId="urn:microsoft.com/office/officeart/2008/layout/HalfCircleOrganizationChart"/>
    <dgm:cxn modelId="{4E72FF5F-AFC3-4348-BC58-75D8B52ECDA8}" type="presParOf" srcId="{6C7A2546-6E3E-4167-AE83-7D8DCBB3A71D}" destId="{1690BF3C-B469-4347-AE0D-E3B1E662ABF8}" srcOrd="1" destOrd="0" presId="urn:microsoft.com/office/officeart/2008/layout/HalfCircleOrganizationChart"/>
    <dgm:cxn modelId="{39350E20-1487-436A-B1B1-006BC195D588}" type="presParOf" srcId="{6C7A2546-6E3E-4167-AE83-7D8DCBB3A71D}" destId="{348518BD-6B53-46FF-9A6E-7C532807282A}" srcOrd="2" destOrd="0" presId="urn:microsoft.com/office/officeart/2008/layout/HalfCircleOrganizationChart"/>
    <dgm:cxn modelId="{1FCDF03C-74C2-4180-B0BA-41197D0A174A}" type="presParOf" srcId="{5F6FDCF6-E0D5-4925-AD4D-78EA6EF9FFD3}" destId="{73EFC9EC-15ED-403E-B591-9EAAA9102488}" srcOrd="1" destOrd="0" presId="urn:microsoft.com/office/officeart/2008/layout/HalfCircleOrganizationChart"/>
    <dgm:cxn modelId="{9616D4AA-9D25-4A08-817A-B6CD45A544EC}" type="presParOf" srcId="{73EFC9EC-15ED-403E-B591-9EAAA9102488}" destId="{D041FC07-6E64-4E2B-997B-CF4D09C6B994}" srcOrd="0" destOrd="0" presId="urn:microsoft.com/office/officeart/2008/layout/HalfCircleOrganizationChart"/>
    <dgm:cxn modelId="{79584D60-2771-4660-A5E9-EEA4EE286136}" type="presParOf" srcId="{D041FC07-6E64-4E2B-997B-CF4D09C6B994}" destId="{FED0B573-DFB3-4951-A9EA-715AC44E4158}" srcOrd="0" destOrd="0" presId="urn:microsoft.com/office/officeart/2008/layout/HalfCircleOrganizationChart"/>
    <dgm:cxn modelId="{43B5C4AA-7629-45C6-B672-ABF6358F0BB1}" type="presParOf" srcId="{D041FC07-6E64-4E2B-997B-CF4D09C6B994}" destId="{47B04D06-3213-4DA8-BDFB-F4A1DF8C4106}" srcOrd="1" destOrd="0" presId="urn:microsoft.com/office/officeart/2008/layout/HalfCircleOrganizationChart"/>
    <dgm:cxn modelId="{05DD2957-1B25-40E4-BF8D-5AAC0C95507B}" type="presParOf" srcId="{D041FC07-6E64-4E2B-997B-CF4D09C6B994}" destId="{FF920BCE-9E8D-4972-8BB0-BAF7C8AD2A48}" srcOrd="2" destOrd="0" presId="urn:microsoft.com/office/officeart/2008/layout/HalfCircleOrganizationChart"/>
    <dgm:cxn modelId="{E84C561A-518B-40DB-90A2-EF17A52CEA7B}" type="presParOf" srcId="{D041FC07-6E64-4E2B-997B-CF4D09C6B994}" destId="{67FB701F-408E-4BFE-A956-198359B52945}" srcOrd="3" destOrd="0" presId="urn:microsoft.com/office/officeart/2008/layout/HalfCircleOrganizationChart"/>
    <dgm:cxn modelId="{E3815637-F1DB-4C76-BCA9-182521F48DF9}" type="presParOf" srcId="{73EFC9EC-15ED-403E-B591-9EAAA9102488}" destId="{4FC320B0-76A3-47A7-8809-EEB0704D7136}" srcOrd="1" destOrd="0" presId="urn:microsoft.com/office/officeart/2008/layout/HalfCircleOrganizationChart"/>
    <dgm:cxn modelId="{EA5DF7EB-420F-44F4-A532-A025A0159FAD}" type="presParOf" srcId="{4FC320B0-76A3-47A7-8809-EEB0704D7136}" destId="{718183F5-844C-4BC0-ACB1-BD13ECED6722}" srcOrd="0" destOrd="0" presId="urn:microsoft.com/office/officeart/2008/layout/HalfCircleOrganizationChart"/>
    <dgm:cxn modelId="{200A69EC-FD91-485E-B93B-902AC6161B8B}" type="presParOf" srcId="{4FC320B0-76A3-47A7-8809-EEB0704D7136}" destId="{218F36F0-2C17-471F-A1AA-A30B75D7D362}" srcOrd="1" destOrd="0" presId="urn:microsoft.com/office/officeart/2008/layout/HalfCircleOrganizationChart"/>
    <dgm:cxn modelId="{5B392067-D7AC-4934-903A-D19AB7A0657E}" type="presParOf" srcId="{218F36F0-2C17-471F-A1AA-A30B75D7D362}" destId="{9E0BA4B8-C9DB-4057-9CF8-B644189FDE82}" srcOrd="0" destOrd="0" presId="urn:microsoft.com/office/officeart/2008/layout/HalfCircleOrganizationChart"/>
    <dgm:cxn modelId="{E8481F41-6030-4AA8-9498-6284F33A55DF}" type="presParOf" srcId="{9E0BA4B8-C9DB-4057-9CF8-B644189FDE82}" destId="{CC14D4D3-1233-4FDF-AA53-024BEA488EBF}" srcOrd="0" destOrd="0" presId="urn:microsoft.com/office/officeart/2008/layout/HalfCircleOrganizationChart"/>
    <dgm:cxn modelId="{15EFDBA6-95FE-4689-A6E6-5FA390B10F42}" type="presParOf" srcId="{9E0BA4B8-C9DB-4057-9CF8-B644189FDE82}" destId="{184D095B-A8A7-4508-9979-7628C5E5C064}" srcOrd="1" destOrd="0" presId="urn:microsoft.com/office/officeart/2008/layout/HalfCircleOrganizationChart"/>
    <dgm:cxn modelId="{94705FA2-BBDE-4BB0-A507-E72A8780EE38}" type="presParOf" srcId="{9E0BA4B8-C9DB-4057-9CF8-B644189FDE82}" destId="{589ED278-E4B0-46DE-8D49-A87E195F4EA1}" srcOrd="2" destOrd="0" presId="urn:microsoft.com/office/officeart/2008/layout/HalfCircleOrganizationChart"/>
    <dgm:cxn modelId="{F12D1B12-E9A0-4A82-A427-27B2576EF477}" type="presParOf" srcId="{9E0BA4B8-C9DB-4057-9CF8-B644189FDE82}" destId="{632DAF48-14CF-45AB-AC97-38B7FAC589B5}" srcOrd="3" destOrd="0" presId="urn:microsoft.com/office/officeart/2008/layout/HalfCircleOrganizationChart"/>
    <dgm:cxn modelId="{DD757F94-F2AC-4C8B-B6DD-F7DAE8C31F24}" type="presParOf" srcId="{218F36F0-2C17-471F-A1AA-A30B75D7D362}" destId="{82F1EA5B-F724-40A9-9652-289F72CFC41D}" srcOrd="1" destOrd="0" presId="urn:microsoft.com/office/officeart/2008/layout/HalfCircleOrganizationChart"/>
    <dgm:cxn modelId="{2F25A534-8684-4AB3-8BA0-3AF2C8F92612}" type="presParOf" srcId="{218F36F0-2C17-471F-A1AA-A30B75D7D362}" destId="{279EC11E-EFB3-436B-B946-BF09F5E09E15}" srcOrd="2" destOrd="0" presId="urn:microsoft.com/office/officeart/2008/layout/HalfCircleOrganizationChart"/>
    <dgm:cxn modelId="{AD02B9B1-3695-476C-86B3-24798A7AE823}" type="presParOf" srcId="{4FC320B0-76A3-47A7-8809-EEB0704D7136}" destId="{E7251530-6C09-432C-99DF-0DC6B3193650}" srcOrd="2" destOrd="0" presId="urn:microsoft.com/office/officeart/2008/layout/HalfCircleOrganizationChart"/>
    <dgm:cxn modelId="{AA49C57B-C900-4A72-99D4-24B3175C2BD5}" type="presParOf" srcId="{4FC320B0-76A3-47A7-8809-EEB0704D7136}" destId="{0802C076-FA68-416B-BCD8-11749C5B7C6E}" srcOrd="3" destOrd="0" presId="urn:microsoft.com/office/officeart/2008/layout/HalfCircleOrganizationChart"/>
    <dgm:cxn modelId="{A39F8766-5EBB-43FD-BEC6-9E9F44CCC196}" type="presParOf" srcId="{0802C076-FA68-416B-BCD8-11749C5B7C6E}" destId="{6AD2409D-6AD7-4EE2-A5EB-35B54263FD10}" srcOrd="0" destOrd="0" presId="urn:microsoft.com/office/officeart/2008/layout/HalfCircleOrganizationChart"/>
    <dgm:cxn modelId="{795C5223-5A71-4943-B707-D135C671567A}" type="presParOf" srcId="{6AD2409D-6AD7-4EE2-A5EB-35B54263FD10}" destId="{6A0C982E-0088-4EC9-A39F-F6FC45F6AB44}" srcOrd="0" destOrd="0" presId="urn:microsoft.com/office/officeart/2008/layout/HalfCircleOrganizationChart"/>
    <dgm:cxn modelId="{503922F2-B06C-4824-8837-D8F3DA50664A}" type="presParOf" srcId="{6AD2409D-6AD7-4EE2-A5EB-35B54263FD10}" destId="{AD3B0E12-F179-4EF1-BF89-6E9DE22E496D}" srcOrd="1" destOrd="0" presId="urn:microsoft.com/office/officeart/2008/layout/HalfCircleOrganizationChart"/>
    <dgm:cxn modelId="{76990C8B-1EDB-427F-9768-128F9A51FFB2}" type="presParOf" srcId="{6AD2409D-6AD7-4EE2-A5EB-35B54263FD10}" destId="{F7E8FD0B-5D51-4CD2-A67A-06A633C20EEA}" srcOrd="2" destOrd="0" presId="urn:microsoft.com/office/officeart/2008/layout/HalfCircleOrganizationChart"/>
    <dgm:cxn modelId="{5569063F-CECC-472A-B987-E591BCFF7CFB}" type="presParOf" srcId="{6AD2409D-6AD7-4EE2-A5EB-35B54263FD10}" destId="{72AEE129-CADA-435D-98BB-A5A9CADD89A2}" srcOrd="3" destOrd="0" presId="urn:microsoft.com/office/officeart/2008/layout/HalfCircleOrganizationChart"/>
    <dgm:cxn modelId="{C57C7AF4-89D8-4BB7-A09A-7CB57D898739}" type="presParOf" srcId="{0802C076-FA68-416B-BCD8-11749C5B7C6E}" destId="{EFE3C147-206F-4F7B-9516-E4722A4B72EE}" srcOrd="1" destOrd="0" presId="urn:microsoft.com/office/officeart/2008/layout/HalfCircleOrganizationChart"/>
    <dgm:cxn modelId="{B0C71C85-ED54-471A-9D17-0F4C3F0D0AE4}" type="presParOf" srcId="{0802C076-FA68-416B-BCD8-11749C5B7C6E}" destId="{029A3D43-E6E1-475B-95FA-C13864F40661}" srcOrd="2" destOrd="0" presId="urn:microsoft.com/office/officeart/2008/layout/HalfCircleOrganizationChart"/>
    <dgm:cxn modelId="{384B8BA4-E0E6-4C21-9693-5C192919652D}" type="presParOf" srcId="{4FC320B0-76A3-47A7-8809-EEB0704D7136}" destId="{1D06528C-5A99-4AAB-99AE-2C8EA19AEAF2}" srcOrd="4" destOrd="0" presId="urn:microsoft.com/office/officeart/2008/layout/HalfCircleOrganizationChart"/>
    <dgm:cxn modelId="{EA82653A-1BD2-418F-9110-976AB4E65ECF}" type="presParOf" srcId="{4FC320B0-76A3-47A7-8809-EEB0704D7136}" destId="{ABF63E2C-1F60-457D-B2E2-DC8CA59CB5C5}" srcOrd="5" destOrd="0" presId="urn:microsoft.com/office/officeart/2008/layout/HalfCircleOrganizationChart"/>
    <dgm:cxn modelId="{6F3C01D3-FFAD-4716-8B78-32E0B4300588}" type="presParOf" srcId="{ABF63E2C-1F60-457D-B2E2-DC8CA59CB5C5}" destId="{951EC1C0-A8E3-420B-9337-D737F1615B6E}" srcOrd="0" destOrd="0" presId="urn:microsoft.com/office/officeart/2008/layout/HalfCircleOrganizationChart"/>
    <dgm:cxn modelId="{670ACE06-8468-43EE-96A5-80F24D9BA60A}" type="presParOf" srcId="{951EC1C0-A8E3-420B-9337-D737F1615B6E}" destId="{404BF2E8-6A88-4FFC-8169-5612DC0D48E8}" srcOrd="0" destOrd="0" presId="urn:microsoft.com/office/officeart/2008/layout/HalfCircleOrganizationChart"/>
    <dgm:cxn modelId="{96F7AD2D-F9BB-408A-9F26-B0635153515B}" type="presParOf" srcId="{951EC1C0-A8E3-420B-9337-D737F1615B6E}" destId="{B28D1985-DCC2-457F-827C-A7FB87FA7934}" srcOrd="1" destOrd="0" presId="urn:microsoft.com/office/officeart/2008/layout/HalfCircleOrganizationChart"/>
    <dgm:cxn modelId="{91FF30FD-3B07-4447-A41D-EF67409F0D91}" type="presParOf" srcId="{951EC1C0-A8E3-420B-9337-D737F1615B6E}" destId="{D69033D2-5B40-48C5-9194-B32B1E0F7A8F}" srcOrd="2" destOrd="0" presId="urn:microsoft.com/office/officeart/2008/layout/HalfCircleOrganizationChart"/>
    <dgm:cxn modelId="{A9A792B0-342B-49B5-A609-349CA34BDAF5}" type="presParOf" srcId="{951EC1C0-A8E3-420B-9337-D737F1615B6E}" destId="{62B3747F-1E4A-4A4B-9570-07C990EE780B}" srcOrd="3" destOrd="0" presId="urn:microsoft.com/office/officeart/2008/layout/HalfCircleOrganizationChart"/>
    <dgm:cxn modelId="{55A84D07-2AD8-473F-9DD2-20FA20DC3AD0}" type="presParOf" srcId="{ABF63E2C-1F60-457D-B2E2-DC8CA59CB5C5}" destId="{5CC0CCCE-543A-47C2-A0D3-FAB032489424}" srcOrd="1" destOrd="0" presId="urn:microsoft.com/office/officeart/2008/layout/HalfCircleOrganizationChart"/>
    <dgm:cxn modelId="{F9E873FC-351D-4DD2-95F3-8018D775124A}" type="presParOf" srcId="{ABF63E2C-1F60-457D-B2E2-DC8CA59CB5C5}" destId="{EBEBB2AF-59A3-4F09-A99F-EBD315C396CA}" srcOrd="2" destOrd="0" presId="urn:microsoft.com/office/officeart/2008/layout/HalfCircleOrganizationChart"/>
    <dgm:cxn modelId="{758EA0A7-E387-4E94-921D-44928FAEDC76}" type="presParOf" srcId="{4FC320B0-76A3-47A7-8809-EEB0704D7136}" destId="{DDDB4135-C511-4BA6-A006-3A36A56C70C7}" srcOrd="6" destOrd="0" presId="urn:microsoft.com/office/officeart/2008/layout/HalfCircleOrganizationChart"/>
    <dgm:cxn modelId="{6650C044-7209-49EC-9D42-4BDEAEE28B2D}" type="presParOf" srcId="{4FC320B0-76A3-47A7-8809-EEB0704D7136}" destId="{D83B1D2A-5622-4F29-81C6-6770EC761363}" srcOrd="7" destOrd="0" presId="urn:microsoft.com/office/officeart/2008/layout/HalfCircleOrganizationChart"/>
    <dgm:cxn modelId="{18D30F8B-B868-4F72-ADF5-12CA1E3E5DA2}" type="presParOf" srcId="{D83B1D2A-5622-4F29-81C6-6770EC761363}" destId="{50D20FD7-C599-4BE9-A60D-EDE37E5BFFA1}" srcOrd="0" destOrd="0" presId="urn:microsoft.com/office/officeart/2008/layout/HalfCircleOrganizationChart"/>
    <dgm:cxn modelId="{FB75EDC4-8EE8-4F6A-937C-F991E9F91467}" type="presParOf" srcId="{50D20FD7-C599-4BE9-A60D-EDE37E5BFFA1}" destId="{4ED7AC74-E5D4-41D3-B1D1-834BBA3C416B}" srcOrd="0" destOrd="0" presId="urn:microsoft.com/office/officeart/2008/layout/HalfCircleOrganizationChart"/>
    <dgm:cxn modelId="{DDCD9504-8562-42A3-919D-A669DC24E5FA}" type="presParOf" srcId="{50D20FD7-C599-4BE9-A60D-EDE37E5BFFA1}" destId="{0B2C1323-8A2F-4C39-925A-EFA78485DECF}" srcOrd="1" destOrd="0" presId="urn:microsoft.com/office/officeart/2008/layout/HalfCircleOrganizationChart"/>
    <dgm:cxn modelId="{F33116AB-A656-4FD8-9A57-81DAE55A7754}" type="presParOf" srcId="{50D20FD7-C599-4BE9-A60D-EDE37E5BFFA1}" destId="{8F8A8AEC-43F5-4749-9FD8-2F616558B0F2}" srcOrd="2" destOrd="0" presId="urn:microsoft.com/office/officeart/2008/layout/HalfCircleOrganizationChart"/>
    <dgm:cxn modelId="{2E511C76-9874-4C61-A90D-E9B75A20E700}" type="presParOf" srcId="{50D20FD7-C599-4BE9-A60D-EDE37E5BFFA1}" destId="{39F753A6-425A-45F4-A24F-29C618604EBC}" srcOrd="3" destOrd="0" presId="urn:microsoft.com/office/officeart/2008/layout/HalfCircleOrganizationChart"/>
    <dgm:cxn modelId="{D3E54036-F9F4-4D83-B478-B144D38DB325}" type="presParOf" srcId="{D83B1D2A-5622-4F29-81C6-6770EC761363}" destId="{11F10324-CA33-43AA-8EB6-A12E7B308E05}" srcOrd="1" destOrd="0" presId="urn:microsoft.com/office/officeart/2008/layout/HalfCircleOrganizationChart"/>
    <dgm:cxn modelId="{9D5FA700-FA55-42FE-A5BE-115211390F79}" type="presParOf" srcId="{D83B1D2A-5622-4F29-81C6-6770EC761363}" destId="{096D34F0-432C-4976-8713-8BA01C197249}" srcOrd="2" destOrd="0" presId="urn:microsoft.com/office/officeart/2008/layout/HalfCircleOrganizationChart"/>
    <dgm:cxn modelId="{33209F9B-282C-4932-A9DA-BF9578123BCA}" type="presParOf" srcId="{73EFC9EC-15ED-403E-B591-9EAAA9102488}" destId="{3A0369BD-2010-47CC-AD28-20A7A302224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17E9D8-5568-4CEE-A0A5-CF6E6478F2E1}"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CO"/>
        </a:p>
      </dgm:t>
    </dgm:pt>
    <dgm:pt modelId="{DFD69DB5-EF8D-4D65-B03A-C1918A6F8DC3}">
      <dgm:prSet phldrT="[Texto]"/>
      <dgm:spPr/>
      <dgm:t>
        <a:bodyPr/>
        <a:lstStyle/>
        <a:p>
          <a:r>
            <a:rPr lang="es-CO" dirty="0">
              <a:latin typeface="Arial" panose="020B0604020202020204" pitchFamily="34" charset="0"/>
              <a:cs typeface="Arial" panose="020B0604020202020204" pitchFamily="34" charset="0"/>
            </a:rPr>
            <a:t>Consejo Seccional de la Judicatura del Atlantico</a:t>
          </a:r>
        </a:p>
      </dgm:t>
    </dgm:pt>
    <dgm:pt modelId="{7422EFE3-448D-45D2-A943-3566301D10EE}" type="parTrans" cxnId="{01B27A39-51D7-4A28-92A2-835B9BA13B6A}">
      <dgm:prSet/>
      <dgm:spPr/>
      <dgm:t>
        <a:bodyPr/>
        <a:lstStyle/>
        <a:p>
          <a:endParaRPr lang="es-CO">
            <a:latin typeface="Arial" panose="020B0604020202020204" pitchFamily="34" charset="0"/>
            <a:cs typeface="Arial" panose="020B0604020202020204" pitchFamily="34" charset="0"/>
          </a:endParaRPr>
        </a:p>
      </dgm:t>
    </dgm:pt>
    <dgm:pt modelId="{1123CBE8-B5B1-46F3-92D1-672A86F8DC58}" type="sibTrans" cxnId="{01B27A39-51D7-4A28-92A2-835B9BA13B6A}">
      <dgm:prSet/>
      <dgm:spPr/>
      <dgm:t>
        <a:bodyPr/>
        <a:lstStyle/>
        <a:p>
          <a:endParaRPr lang="es-CO">
            <a:latin typeface="Arial" panose="020B0604020202020204" pitchFamily="34" charset="0"/>
            <a:cs typeface="Arial" panose="020B0604020202020204" pitchFamily="34" charset="0"/>
          </a:endParaRPr>
        </a:p>
      </dgm:t>
    </dgm:pt>
    <dgm:pt modelId="{F608BE7B-2F40-4799-ABE4-8107AE38D20B}">
      <dgm:prSet phldrT="[Texto]" custT="1"/>
      <dgm:spPr/>
      <dgm:t>
        <a:bodyPr/>
        <a:lstStyle/>
        <a:p>
          <a:r>
            <a:rPr lang="es-CO" sz="1500" dirty="0">
              <a:latin typeface="Arial" panose="020B0604020202020204" pitchFamily="34" charset="0"/>
              <a:cs typeface="Arial" panose="020B0604020202020204" pitchFamily="34" charset="0"/>
            </a:rPr>
            <a:t>Despacho 001</a:t>
          </a:r>
        </a:p>
      </dgm:t>
    </dgm:pt>
    <dgm:pt modelId="{B8024579-8B30-4AAF-A833-B59907500FFB}" type="parTrans" cxnId="{815BD5DA-AB7A-4475-878F-937D849C8BD3}">
      <dgm:prSet/>
      <dgm:spPr/>
      <dgm:t>
        <a:bodyPr/>
        <a:lstStyle/>
        <a:p>
          <a:endParaRPr lang="es-CO">
            <a:latin typeface="Arial" panose="020B0604020202020204" pitchFamily="34" charset="0"/>
            <a:cs typeface="Arial" panose="020B0604020202020204" pitchFamily="34" charset="0"/>
          </a:endParaRPr>
        </a:p>
      </dgm:t>
    </dgm:pt>
    <dgm:pt modelId="{09B41D2F-9A79-4DBA-8DD7-BD3CCA2D66E2}" type="sibTrans" cxnId="{815BD5DA-AB7A-4475-878F-937D849C8BD3}">
      <dgm:prSet/>
      <dgm:spPr/>
      <dgm:t>
        <a:bodyPr/>
        <a:lstStyle/>
        <a:p>
          <a:endParaRPr lang="es-CO">
            <a:latin typeface="Arial" panose="020B0604020202020204" pitchFamily="34" charset="0"/>
            <a:cs typeface="Arial" panose="020B0604020202020204" pitchFamily="34" charset="0"/>
          </a:endParaRPr>
        </a:p>
      </dgm:t>
    </dgm:pt>
    <dgm:pt modelId="{3DF62FD8-DA06-4A28-946A-01D37C625AC3}">
      <dgm:prSet phldrT="[Texto]" custT="1"/>
      <dgm:spPr/>
      <dgm:t>
        <a:bodyPr/>
        <a:lstStyle/>
        <a:p>
          <a:r>
            <a:rPr lang="es-CO" sz="1500" dirty="0">
              <a:latin typeface="Arial" panose="020B0604020202020204" pitchFamily="34" charset="0"/>
              <a:cs typeface="Arial" panose="020B0604020202020204" pitchFamily="34" charset="0"/>
            </a:rPr>
            <a:t>Auxiliar Judicial G01</a:t>
          </a:r>
        </a:p>
      </dgm:t>
    </dgm:pt>
    <dgm:pt modelId="{28D59956-1135-4017-957C-B2E16A38E89F}" type="parTrans" cxnId="{8AE7E64D-13AE-4FFA-A9E9-6616127307D8}">
      <dgm:prSet/>
      <dgm:spPr/>
      <dgm:t>
        <a:bodyPr/>
        <a:lstStyle/>
        <a:p>
          <a:endParaRPr lang="es-CO">
            <a:latin typeface="Arial" panose="020B0604020202020204" pitchFamily="34" charset="0"/>
            <a:cs typeface="Arial" panose="020B0604020202020204" pitchFamily="34" charset="0"/>
          </a:endParaRPr>
        </a:p>
      </dgm:t>
    </dgm:pt>
    <dgm:pt modelId="{F12ACCF2-5D96-423B-B345-77D06639404F}" type="sibTrans" cxnId="{8AE7E64D-13AE-4FFA-A9E9-6616127307D8}">
      <dgm:prSet/>
      <dgm:spPr/>
      <dgm:t>
        <a:bodyPr/>
        <a:lstStyle/>
        <a:p>
          <a:endParaRPr lang="es-CO">
            <a:latin typeface="Arial" panose="020B0604020202020204" pitchFamily="34" charset="0"/>
            <a:cs typeface="Arial" panose="020B0604020202020204" pitchFamily="34" charset="0"/>
          </a:endParaRPr>
        </a:p>
      </dgm:t>
    </dgm:pt>
    <dgm:pt modelId="{AB38E3BA-FFF8-46A6-80D2-1F0A6DFE8893}">
      <dgm:prSet phldrT="[Texto]" custT="1"/>
      <dgm:spPr/>
      <dgm:t>
        <a:bodyPr/>
        <a:lstStyle/>
        <a:p>
          <a:r>
            <a:rPr lang="es-CO" sz="1500" dirty="0">
              <a:latin typeface="Arial" panose="020B0604020202020204" pitchFamily="34" charset="0"/>
              <a:cs typeface="Arial" panose="020B0604020202020204" pitchFamily="34" charset="0"/>
            </a:rPr>
            <a:t>Despacho 002</a:t>
          </a:r>
        </a:p>
      </dgm:t>
    </dgm:pt>
    <dgm:pt modelId="{98D793F4-EFB7-462B-8B99-6775DFDAB732}" type="parTrans" cxnId="{AB6AEF84-142C-42B5-85A0-004884C4AE63}">
      <dgm:prSet/>
      <dgm:spPr/>
      <dgm:t>
        <a:bodyPr/>
        <a:lstStyle/>
        <a:p>
          <a:endParaRPr lang="es-CO">
            <a:latin typeface="Arial" panose="020B0604020202020204" pitchFamily="34" charset="0"/>
            <a:cs typeface="Arial" panose="020B0604020202020204" pitchFamily="34" charset="0"/>
          </a:endParaRPr>
        </a:p>
      </dgm:t>
    </dgm:pt>
    <dgm:pt modelId="{DAF774C9-6E0B-4EF4-B832-37BB9BE7F229}" type="sibTrans" cxnId="{AB6AEF84-142C-42B5-85A0-004884C4AE63}">
      <dgm:prSet/>
      <dgm:spPr/>
      <dgm:t>
        <a:bodyPr/>
        <a:lstStyle/>
        <a:p>
          <a:endParaRPr lang="es-CO">
            <a:latin typeface="Arial" panose="020B0604020202020204" pitchFamily="34" charset="0"/>
            <a:cs typeface="Arial" panose="020B0604020202020204" pitchFamily="34" charset="0"/>
          </a:endParaRPr>
        </a:p>
      </dgm:t>
    </dgm:pt>
    <dgm:pt modelId="{299B6ADD-1F05-49AF-B6B2-D104F8DCD543}">
      <dgm:prSet phldrT="[Texto]" custT="1"/>
      <dgm:spPr/>
      <dgm:t>
        <a:bodyPr/>
        <a:lstStyle/>
        <a:p>
          <a:r>
            <a:rPr lang="es-CO" sz="1500" dirty="0">
              <a:latin typeface="Arial" panose="020B0604020202020204" pitchFamily="34" charset="0"/>
              <a:cs typeface="Arial" panose="020B0604020202020204" pitchFamily="34" charset="0"/>
            </a:rPr>
            <a:t>Auxiliar Judicial G 01</a:t>
          </a:r>
        </a:p>
      </dgm:t>
    </dgm:pt>
    <dgm:pt modelId="{39500258-37CB-4E23-B263-CCF808ED0D89}" type="parTrans" cxnId="{9E0AED2B-0F32-4DB9-A74E-EE71F7EC7D41}">
      <dgm:prSet/>
      <dgm:spPr/>
      <dgm:t>
        <a:bodyPr/>
        <a:lstStyle/>
        <a:p>
          <a:endParaRPr lang="es-CO">
            <a:latin typeface="Arial" panose="020B0604020202020204" pitchFamily="34" charset="0"/>
            <a:cs typeface="Arial" panose="020B0604020202020204" pitchFamily="34" charset="0"/>
          </a:endParaRPr>
        </a:p>
      </dgm:t>
    </dgm:pt>
    <dgm:pt modelId="{244A48DA-6183-4A39-AD45-B081964DEA9D}" type="sibTrans" cxnId="{9E0AED2B-0F32-4DB9-A74E-EE71F7EC7D41}">
      <dgm:prSet/>
      <dgm:spPr/>
      <dgm:t>
        <a:bodyPr/>
        <a:lstStyle/>
        <a:p>
          <a:endParaRPr lang="es-CO">
            <a:latin typeface="Arial" panose="020B0604020202020204" pitchFamily="34" charset="0"/>
            <a:cs typeface="Arial" panose="020B0604020202020204" pitchFamily="34" charset="0"/>
          </a:endParaRPr>
        </a:p>
      </dgm:t>
    </dgm:pt>
    <dgm:pt modelId="{9CE135A0-BEA2-4F8D-A599-4C74F4C4DE2D}">
      <dgm:prSet custT="1"/>
      <dgm:spPr/>
      <dgm:t>
        <a:bodyPr/>
        <a:lstStyle/>
        <a:p>
          <a:r>
            <a:rPr lang="es-CO" sz="1500" dirty="0">
              <a:latin typeface="Arial" panose="020B0604020202020204" pitchFamily="34" charset="0"/>
              <a:cs typeface="Arial" panose="020B0604020202020204" pitchFamily="34" charset="0"/>
            </a:rPr>
            <a:t>Auxiliar Judicial Grado 3</a:t>
          </a:r>
        </a:p>
      </dgm:t>
    </dgm:pt>
    <dgm:pt modelId="{8A8EFB50-07D7-4923-AD46-09C9923A83DA}" type="parTrans" cxnId="{8C4D23A6-B397-4F4B-9D3B-5C6216FCA330}">
      <dgm:prSet/>
      <dgm:spPr/>
      <dgm:t>
        <a:bodyPr/>
        <a:lstStyle/>
        <a:p>
          <a:endParaRPr lang="es-CO">
            <a:latin typeface="Arial" panose="020B0604020202020204" pitchFamily="34" charset="0"/>
            <a:cs typeface="Arial" panose="020B0604020202020204" pitchFamily="34" charset="0"/>
          </a:endParaRPr>
        </a:p>
      </dgm:t>
    </dgm:pt>
    <dgm:pt modelId="{37721232-2ECA-408D-A685-63C9BDA4592C}" type="sibTrans" cxnId="{8C4D23A6-B397-4F4B-9D3B-5C6216FCA330}">
      <dgm:prSet/>
      <dgm:spPr/>
      <dgm:t>
        <a:bodyPr/>
        <a:lstStyle/>
        <a:p>
          <a:endParaRPr lang="es-CO">
            <a:latin typeface="Arial" panose="020B0604020202020204" pitchFamily="34" charset="0"/>
            <a:cs typeface="Arial" panose="020B0604020202020204" pitchFamily="34" charset="0"/>
          </a:endParaRPr>
        </a:p>
      </dgm:t>
    </dgm:pt>
    <dgm:pt modelId="{2B085A33-EBDF-433C-8762-E9CA92FD1139}">
      <dgm:prSet custT="1"/>
      <dgm:spPr/>
      <dgm:t>
        <a:bodyPr/>
        <a:lstStyle/>
        <a:p>
          <a:r>
            <a:rPr lang="es-ES" sz="1500" dirty="0">
              <a:latin typeface="Arial" panose="020B0604020202020204" pitchFamily="34" charset="0"/>
              <a:cs typeface="Arial" panose="020B0604020202020204" pitchFamily="34" charset="0"/>
            </a:rPr>
            <a:t>Escribiente de Tribunal </a:t>
          </a:r>
          <a:endParaRPr lang="es-CO" sz="1500" dirty="0">
            <a:latin typeface="Arial" panose="020B0604020202020204" pitchFamily="34" charset="0"/>
            <a:cs typeface="Arial" panose="020B0604020202020204" pitchFamily="34" charset="0"/>
          </a:endParaRPr>
        </a:p>
      </dgm:t>
    </dgm:pt>
    <dgm:pt modelId="{F438C394-A09B-4D50-BF2E-5353AD17D1FF}" type="parTrans" cxnId="{01E6333F-91B1-4CC5-82A1-F2775B4BAC93}">
      <dgm:prSet/>
      <dgm:spPr/>
      <dgm:t>
        <a:bodyPr/>
        <a:lstStyle/>
        <a:p>
          <a:endParaRPr lang="es-CO">
            <a:latin typeface="Arial" panose="020B0604020202020204" pitchFamily="34" charset="0"/>
            <a:cs typeface="Arial" panose="020B0604020202020204" pitchFamily="34" charset="0"/>
          </a:endParaRPr>
        </a:p>
      </dgm:t>
    </dgm:pt>
    <dgm:pt modelId="{D030568C-6C41-4861-A457-1C1E7D45E334}" type="sibTrans" cxnId="{01E6333F-91B1-4CC5-82A1-F2775B4BAC93}">
      <dgm:prSet/>
      <dgm:spPr/>
      <dgm:t>
        <a:bodyPr/>
        <a:lstStyle/>
        <a:p>
          <a:endParaRPr lang="es-CO">
            <a:latin typeface="Arial" panose="020B0604020202020204" pitchFamily="34" charset="0"/>
            <a:cs typeface="Arial" panose="020B0604020202020204" pitchFamily="34" charset="0"/>
          </a:endParaRPr>
        </a:p>
      </dgm:t>
    </dgm:pt>
    <dgm:pt modelId="{A31C4655-11C1-409F-827C-626DE76971C9}" type="pres">
      <dgm:prSet presAssocID="{B517E9D8-5568-4CEE-A0A5-CF6E6478F2E1}" presName="diagram" presStyleCnt="0">
        <dgm:presLayoutVars>
          <dgm:chPref val="1"/>
          <dgm:dir/>
          <dgm:animOne val="branch"/>
          <dgm:animLvl val="lvl"/>
          <dgm:resizeHandles val="exact"/>
        </dgm:presLayoutVars>
      </dgm:prSet>
      <dgm:spPr/>
      <dgm:t>
        <a:bodyPr/>
        <a:lstStyle/>
        <a:p>
          <a:endParaRPr lang="es-CO"/>
        </a:p>
      </dgm:t>
    </dgm:pt>
    <dgm:pt modelId="{AAC62EAA-09BD-48C1-A7D4-E96BF4755703}" type="pres">
      <dgm:prSet presAssocID="{DFD69DB5-EF8D-4D65-B03A-C1918A6F8DC3}" presName="root1" presStyleCnt="0"/>
      <dgm:spPr/>
      <dgm:t>
        <a:bodyPr/>
        <a:lstStyle/>
        <a:p>
          <a:endParaRPr lang="es-CO"/>
        </a:p>
      </dgm:t>
    </dgm:pt>
    <dgm:pt modelId="{2292EF65-4BFE-48E3-B184-622C0D4BEE8D}" type="pres">
      <dgm:prSet presAssocID="{DFD69DB5-EF8D-4D65-B03A-C1918A6F8DC3}" presName="LevelOneTextNode" presStyleLbl="node0" presStyleIdx="0" presStyleCnt="3" custScaleX="157409" custScaleY="142269" custLinFactNeighborX="-68292" custLinFactNeighborY="-4225">
        <dgm:presLayoutVars>
          <dgm:chPref val="3"/>
        </dgm:presLayoutVars>
      </dgm:prSet>
      <dgm:spPr/>
      <dgm:t>
        <a:bodyPr/>
        <a:lstStyle/>
        <a:p>
          <a:endParaRPr lang="es-CO"/>
        </a:p>
      </dgm:t>
    </dgm:pt>
    <dgm:pt modelId="{24CB82AD-0E25-4ADF-BDD8-DBFF57E281A2}" type="pres">
      <dgm:prSet presAssocID="{DFD69DB5-EF8D-4D65-B03A-C1918A6F8DC3}" presName="level2hierChild" presStyleCnt="0"/>
      <dgm:spPr/>
      <dgm:t>
        <a:bodyPr/>
        <a:lstStyle/>
        <a:p>
          <a:endParaRPr lang="es-CO"/>
        </a:p>
      </dgm:t>
    </dgm:pt>
    <dgm:pt modelId="{E4D4CD85-AAFD-4A26-9744-4010F00B2F7A}" type="pres">
      <dgm:prSet presAssocID="{B8024579-8B30-4AAF-A833-B59907500FFB}" presName="conn2-1" presStyleLbl="parChTrans1D2" presStyleIdx="0" presStyleCnt="2"/>
      <dgm:spPr/>
      <dgm:t>
        <a:bodyPr/>
        <a:lstStyle/>
        <a:p>
          <a:endParaRPr lang="es-CO"/>
        </a:p>
      </dgm:t>
    </dgm:pt>
    <dgm:pt modelId="{1286972D-7179-4C30-9C60-6B54A22F4FF3}" type="pres">
      <dgm:prSet presAssocID="{B8024579-8B30-4AAF-A833-B59907500FFB}" presName="connTx" presStyleLbl="parChTrans1D2" presStyleIdx="0" presStyleCnt="2"/>
      <dgm:spPr/>
      <dgm:t>
        <a:bodyPr/>
        <a:lstStyle/>
        <a:p>
          <a:endParaRPr lang="es-CO"/>
        </a:p>
      </dgm:t>
    </dgm:pt>
    <dgm:pt modelId="{E290EA8E-FDFD-44EE-965F-D558C5F7886D}" type="pres">
      <dgm:prSet presAssocID="{F608BE7B-2F40-4799-ABE4-8107AE38D20B}" presName="root2" presStyleCnt="0"/>
      <dgm:spPr/>
      <dgm:t>
        <a:bodyPr/>
        <a:lstStyle/>
        <a:p>
          <a:endParaRPr lang="es-CO"/>
        </a:p>
      </dgm:t>
    </dgm:pt>
    <dgm:pt modelId="{E0D019B7-2DA6-4174-B397-B029674CF3BD}" type="pres">
      <dgm:prSet presAssocID="{F608BE7B-2F40-4799-ABE4-8107AE38D20B}" presName="LevelTwoTextNode" presStyleLbl="node2" presStyleIdx="0" presStyleCnt="2" custLinFactNeighborX="-80265" custLinFactNeighborY="13218">
        <dgm:presLayoutVars>
          <dgm:chPref val="3"/>
        </dgm:presLayoutVars>
      </dgm:prSet>
      <dgm:spPr/>
      <dgm:t>
        <a:bodyPr/>
        <a:lstStyle/>
        <a:p>
          <a:endParaRPr lang="es-CO"/>
        </a:p>
      </dgm:t>
    </dgm:pt>
    <dgm:pt modelId="{0CA5224C-019A-43FF-9631-B6FBF7F2C5AC}" type="pres">
      <dgm:prSet presAssocID="{F608BE7B-2F40-4799-ABE4-8107AE38D20B}" presName="level3hierChild" presStyleCnt="0"/>
      <dgm:spPr/>
      <dgm:t>
        <a:bodyPr/>
        <a:lstStyle/>
        <a:p>
          <a:endParaRPr lang="es-CO"/>
        </a:p>
      </dgm:t>
    </dgm:pt>
    <dgm:pt modelId="{12E35BAF-9698-433B-B3C3-B54D5A1324B5}" type="pres">
      <dgm:prSet presAssocID="{28D59956-1135-4017-957C-B2E16A38E89F}" presName="conn2-1" presStyleLbl="parChTrans1D3" presStyleIdx="0" presStyleCnt="2"/>
      <dgm:spPr/>
      <dgm:t>
        <a:bodyPr/>
        <a:lstStyle/>
        <a:p>
          <a:endParaRPr lang="es-CO"/>
        </a:p>
      </dgm:t>
    </dgm:pt>
    <dgm:pt modelId="{A5447B0C-946A-4FB0-AFC1-F9B8DCC95822}" type="pres">
      <dgm:prSet presAssocID="{28D59956-1135-4017-957C-B2E16A38E89F}" presName="connTx" presStyleLbl="parChTrans1D3" presStyleIdx="0" presStyleCnt="2"/>
      <dgm:spPr/>
      <dgm:t>
        <a:bodyPr/>
        <a:lstStyle/>
        <a:p>
          <a:endParaRPr lang="es-CO"/>
        </a:p>
      </dgm:t>
    </dgm:pt>
    <dgm:pt modelId="{42D71A52-9A28-4119-97FD-010D269ECC3D}" type="pres">
      <dgm:prSet presAssocID="{3DF62FD8-DA06-4A28-946A-01D37C625AC3}" presName="root2" presStyleCnt="0"/>
      <dgm:spPr/>
      <dgm:t>
        <a:bodyPr/>
        <a:lstStyle/>
        <a:p>
          <a:endParaRPr lang="es-CO"/>
        </a:p>
      </dgm:t>
    </dgm:pt>
    <dgm:pt modelId="{4F2D2077-86FF-490F-AA36-964B1A2DAD1E}" type="pres">
      <dgm:prSet presAssocID="{3DF62FD8-DA06-4A28-946A-01D37C625AC3}" presName="LevelTwoTextNode" presStyleLbl="node3" presStyleIdx="0" presStyleCnt="2" custLinFactNeighborX="-84130" custLinFactNeighborY="6591">
        <dgm:presLayoutVars>
          <dgm:chPref val="3"/>
        </dgm:presLayoutVars>
      </dgm:prSet>
      <dgm:spPr/>
      <dgm:t>
        <a:bodyPr/>
        <a:lstStyle/>
        <a:p>
          <a:endParaRPr lang="es-CO"/>
        </a:p>
      </dgm:t>
    </dgm:pt>
    <dgm:pt modelId="{4F9AB4AD-7114-4CC4-BD19-9AEC0EF72DDD}" type="pres">
      <dgm:prSet presAssocID="{3DF62FD8-DA06-4A28-946A-01D37C625AC3}" presName="level3hierChild" presStyleCnt="0"/>
      <dgm:spPr/>
      <dgm:t>
        <a:bodyPr/>
        <a:lstStyle/>
        <a:p>
          <a:endParaRPr lang="es-CO"/>
        </a:p>
      </dgm:t>
    </dgm:pt>
    <dgm:pt modelId="{CF11411D-41B0-40F5-98DF-82C560F68443}" type="pres">
      <dgm:prSet presAssocID="{98D793F4-EFB7-462B-8B99-6775DFDAB732}" presName="conn2-1" presStyleLbl="parChTrans1D2" presStyleIdx="1" presStyleCnt="2"/>
      <dgm:spPr/>
      <dgm:t>
        <a:bodyPr/>
        <a:lstStyle/>
        <a:p>
          <a:endParaRPr lang="es-CO"/>
        </a:p>
      </dgm:t>
    </dgm:pt>
    <dgm:pt modelId="{F2B80632-FDFC-4CC9-8BA3-E6EF0524D985}" type="pres">
      <dgm:prSet presAssocID="{98D793F4-EFB7-462B-8B99-6775DFDAB732}" presName="connTx" presStyleLbl="parChTrans1D2" presStyleIdx="1" presStyleCnt="2"/>
      <dgm:spPr/>
      <dgm:t>
        <a:bodyPr/>
        <a:lstStyle/>
        <a:p>
          <a:endParaRPr lang="es-CO"/>
        </a:p>
      </dgm:t>
    </dgm:pt>
    <dgm:pt modelId="{1501223E-BD5E-4FBB-9B65-DF5BE9F5E471}" type="pres">
      <dgm:prSet presAssocID="{AB38E3BA-FFF8-46A6-80D2-1F0A6DFE8893}" presName="root2" presStyleCnt="0"/>
      <dgm:spPr/>
      <dgm:t>
        <a:bodyPr/>
        <a:lstStyle/>
        <a:p>
          <a:endParaRPr lang="es-CO"/>
        </a:p>
      </dgm:t>
    </dgm:pt>
    <dgm:pt modelId="{44318926-55A9-4154-B39E-55CE962FD1DD}" type="pres">
      <dgm:prSet presAssocID="{AB38E3BA-FFF8-46A6-80D2-1F0A6DFE8893}" presName="LevelTwoTextNode" presStyleLbl="node2" presStyleIdx="1" presStyleCnt="2" custLinFactNeighborX="-82495" custLinFactNeighborY="20066">
        <dgm:presLayoutVars>
          <dgm:chPref val="3"/>
        </dgm:presLayoutVars>
      </dgm:prSet>
      <dgm:spPr/>
      <dgm:t>
        <a:bodyPr/>
        <a:lstStyle/>
        <a:p>
          <a:endParaRPr lang="es-CO"/>
        </a:p>
      </dgm:t>
    </dgm:pt>
    <dgm:pt modelId="{A245F204-390E-414B-A99C-B1C901089429}" type="pres">
      <dgm:prSet presAssocID="{AB38E3BA-FFF8-46A6-80D2-1F0A6DFE8893}" presName="level3hierChild" presStyleCnt="0"/>
      <dgm:spPr/>
      <dgm:t>
        <a:bodyPr/>
        <a:lstStyle/>
        <a:p>
          <a:endParaRPr lang="es-CO"/>
        </a:p>
      </dgm:t>
    </dgm:pt>
    <dgm:pt modelId="{81DE1041-FEAA-45E2-A8DB-F450D8A8546B}" type="pres">
      <dgm:prSet presAssocID="{39500258-37CB-4E23-B263-CCF808ED0D89}" presName="conn2-1" presStyleLbl="parChTrans1D3" presStyleIdx="1" presStyleCnt="2"/>
      <dgm:spPr/>
      <dgm:t>
        <a:bodyPr/>
        <a:lstStyle/>
        <a:p>
          <a:endParaRPr lang="es-CO"/>
        </a:p>
      </dgm:t>
    </dgm:pt>
    <dgm:pt modelId="{E398C681-40FB-4D74-9B26-7D93C9FCAC1F}" type="pres">
      <dgm:prSet presAssocID="{39500258-37CB-4E23-B263-CCF808ED0D89}" presName="connTx" presStyleLbl="parChTrans1D3" presStyleIdx="1" presStyleCnt="2"/>
      <dgm:spPr/>
      <dgm:t>
        <a:bodyPr/>
        <a:lstStyle/>
        <a:p>
          <a:endParaRPr lang="es-CO"/>
        </a:p>
      </dgm:t>
    </dgm:pt>
    <dgm:pt modelId="{94F7E221-3FFA-41FF-AF7F-3C49E372ADE6}" type="pres">
      <dgm:prSet presAssocID="{299B6ADD-1F05-49AF-B6B2-D104F8DCD543}" presName="root2" presStyleCnt="0"/>
      <dgm:spPr/>
      <dgm:t>
        <a:bodyPr/>
        <a:lstStyle/>
        <a:p>
          <a:endParaRPr lang="es-CO"/>
        </a:p>
      </dgm:t>
    </dgm:pt>
    <dgm:pt modelId="{E7C340D4-771C-4E34-B8BE-7D61044FE598}" type="pres">
      <dgm:prSet presAssocID="{299B6ADD-1F05-49AF-B6B2-D104F8DCD543}" presName="LevelTwoTextNode" presStyleLbl="node3" presStyleIdx="1" presStyleCnt="2" custLinFactNeighborX="-86329" custLinFactNeighborY="19339">
        <dgm:presLayoutVars>
          <dgm:chPref val="3"/>
        </dgm:presLayoutVars>
      </dgm:prSet>
      <dgm:spPr/>
      <dgm:t>
        <a:bodyPr/>
        <a:lstStyle/>
        <a:p>
          <a:endParaRPr lang="es-CO"/>
        </a:p>
      </dgm:t>
    </dgm:pt>
    <dgm:pt modelId="{51F7390D-8677-43A5-81F9-2F5FFCB6DDF2}" type="pres">
      <dgm:prSet presAssocID="{299B6ADD-1F05-49AF-B6B2-D104F8DCD543}" presName="level3hierChild" presStyleCnt="0"/>
      <dgm:spPr/>
      <dgm:t>
        <a:bodyPr/>
        <a:lstStyle/>
        <a:p>
          <a:endParaRPr lang="es-CO"/>
        </a:p>
      </dgm:t>
    </dgm:pt>
    <dgm:pt modelId="{695DA016-6775-4F14-BDAC-53DD3C2058B1}" type="pres">
      <dgm:prSet presAssocID="{9CE135A0-BEA2-4F8D-A599-4C74F4C4DE2D}" presName="root1" presStyleCnt="0"/>
      <dgm:spPr/>
      <dgm:t>
        <a:bodyPr/>
        <a:lstStyle/>
        <a:p>
          <a:endParaRPr lang="es-CO"/>
        </a:p>
      </dgm:t>
    </dgm:pt>
    <dgm:pt modelId="{AE8ACC29-967E-4F51-919D-DB8243DC73EB}" type="pres">
      <dgm:prSet presAssocID="{9CE135A0-BEA2-4F8D-A599-4C74F4C4DE2D}" presName="LevelOneTextNode" presStyleLbl="node0" presStyleIdx="1" presStyleCnt="3" custScaleX="109511" custScaleY="86302" custLinFactX="178828" custLinFactNeighborX="200000" custLinFactNeighborY="-59295">
        <dgm:presLayoutVars>
          <dgm:chPref val="3"/>
        </dgm:presLayoutVars>
      </dgm:prSet>
      <dgm:spPr/>
      <dgm:t>
        <a:bodyPr/>
        <a:lstStyle/>
        <a:p>
          <a:endParaRPr lang="es-CO"/>
        </a:p>
      </dgm:t>
    </dgm:pt>
    <dgm:pt modelId="{7CA0F8C6-C28E-42CC-B994-D40EB2F06036}" type="pres">
      <dgm:prSet presAssocID="{9CE135A0-BEA2-4F8D-A599-4C74F4C4DE2D}" presName="level2hierChild" presStyleCnt="0"/>
      <dgm:spPr/>
      <dgm:t>
        <a:bodyPr/>
        <a:lstStyle/>
        <a:p>
          <a:endParaRPr lang="es-CO"/>
        </a:p>
      </dgm:t>
    </dgm:pt>
    <dgm:pt modelId="{CD757D02-FE27-4A6E-8C3F-889CE6D4C656}" type="pres">
      <dgm:prSet presAssocID="{2B085A33-EBDF-433C-8762-E9CA92FD1139}" presName="root1" presStyleCnt="0"/>
      <dgm:spPr/>
      <dgm:t>
        <a:bodyPr/>
        <a:lstStyle/>
        <a:p>
          <a:endParaRPr lang="es-CO"/>
        </a:p>
      </dgm:t>
    </dgm:pt>
    <dgm:pt modelId="{2A778836-2D31-4F3A-84D4-89C6F809EE7D}" type="pres">
      <dgm:prSet presAssocID="{2B085A33-EBDF-433C-8762-E9CA92FD1139}" presName="LevelOneTextNode" presStyleLbl="node0" presStyleIdx="2" presStyleCnt="3" custScaleX="129395" custScaleY="82022" custLinFactX="200000" custLinFactY="-100000" custLinFactNeighborX="209632" custLinFactNeighborY="-179334">
        <dgm:presLayoutVars>
          <dgm:chPref val="3"/>
        </dgm:presLayoutVars>
      </dgm:prSet>
      <dgm:spPr/>
      <dgm:t>
        <a:bodyPr/>
        <a:lstStyle/>
        <a:p>
          <a:endParaRPr lang="es-CO"/>
        </a:p>
      </dgm:t>
    </dgm:pt>
    <dgm:pt modelId="{953CC1EB-D6DA-497E-B9CF-1AFE6A162069}" type="pres">
      <dgm:prSet presAssocID="{2B085A33-EBDF-433C-8762-E9CA92FD1139}" presName="level2hierChild" presStyleCnt="0"/>
      <dgm:spPr/>
      <dgm:t>
        <a:bodyPr/>
        <a:lstStyle/>
        <a:p>
          <a:endParaRPr lang="es-CO"/>
        </a:p>
      </dgm:t>
    </dgm:pt>
  </dgm:ptLst>
  <dgm:cxnLst>
    <dgm:cxn modelId="{1F13E0E5-CA9F-4520-B2C5-C67EB384ADE3}" type="presOf" srcId="{F608BE7B-2F40-4799-ABE4-8107AE38D20B}" destId="{E0D019B7-2DA6-4174-B397-B029674CF3BD}" srcOrd="0" destOrd="0" presId="urn:microsoft.com/office/officeart/2005/8/layout/hierarchy2"/>
    <dgm:cxn modelId="{01B27A39-51D7-4A28-92A2-835B9BA13B6A}" srcId="{B517E9D8-5568-4CEE-A0A5-CF6E6478F2E1}" destId="{DFD69DB5-EF8D-4D65-B03A-C1918A6F8DC3}" srcOrd="0" destOrd="0" parTransId="{7422EFE3-448D-45D2-A943-3566301D10EE}" sibTransId="{1123CBE8-B5B1-46F3-92D1-672A86F8DC58}"/>
    <dgm:cxn modelId="{34654951-3044-4E01-AA35-D0961C45B0B6}" type="presOf" srcId="{28D59956-1135-4017-957C-B2E16A38E89F}" destId="{12E35BAF-9698-433B-B3C3-B54D5A1324B5}" srcOrd="0" destOrd="0" presId="urn:microsoft.com/office/officeart/2005/8/layout/hierarchy2"/>
    <dgm:cxn modelId="{2E5AEE2A-F386-42DC-AD80-FEBE9031AEAC}" type="presOf" srcId="{299B6ADD-1F05-49AF-B6B2-D104F8DCD543}" destId="{E7C340D4-771C-4E34-B8BE-7D61044FE598}" srcOrd="0" destOrd="0" presId="urn:microsoft.com/office/officeart/2005/8/layout/hierarchy2"/>
    <dgm:cxn modelId="{8C4D23A6-B397-4F4B-9D3B-5C6216FCA330}" srcId="{B517E9D8-5568-4CEE-A0A5-CF6E6478F2E1}" destId="{9CE135A0-BEA2-4F8D-A599-4C74F4C4DE2D}" srcOrd="1" destOrd="0" parTransId="{8A8EFB50-07D7-4923-AD46-09C9923A83DA}" sibTransId="{37721232-2ECA-408D-A685-63C9BDA4592C}"/>
    <dgm:cxn modelId="{1705D6FD-5CAD-4E7D-8A6C-27D11DF36393}" type="presOf" srcId="{98D793F4-EFB7-462B-8B99-6775DFDAB732}" destId="{F2B80632-FDFC-4CC9-8BA3-E6EF0524D985}" srcOrd="1" destOrd="0" presId="urn:microsoft.com/office/officeart/2005/8/layout/hierarchy2"/>
    <dgm:cxn modelId="{C1A5D37C-3DC3-41AF-AA2C-85B3DCD57DC9}" type="presOf" srcId="{39500258-37CB-4E23-B263-CCF808ED0D89}" destId="{E398C681-40FB-4D74-9B26-7D93C9FCAC1F}" srcOrd="1" destOrd="0" presId="urn:microsoft.com/office/officeart/2005/8/layout/hierarchy2"/>
    <dgm:cxn modelId="{6876F615-8331-4EC2-8C84-C235C9025673}" type="presOf" srcId="{DFD69DB5-EF8D-4D65-B03A-C1918A6F8DC3}" destId="{2292EF65-4BFE-48E3-B184-622C0D4BEE8D}" srcOrd="0" destOrd="0" presId="urn:microsoft.com/office/officeart/2005/8/layout/hierarchy2"/>
    <dgm:cxn modelId="{004CF575-FB55-488D-878C-9445AEF098A2}" type="presOf" srcId="{B8024579-8B30-4AAF-A833-B59907500FFB}" destId="{1286972D-7179-4C30-9C60-6B54A22F4FF3}" srcOrd="1" destOrd="0" presId="urn:microsoft.com/office/officeart/2005/8/layout/hierarchy2"/>
    <dgm:cxn modelId="{8F09004A-6E25-4AA1-881C-2EF8E6C45FCC}" type="presOf" srcId="{B8024579-8B30-4AAF-A833-B59907500FFB}" destId="{E4D4CD85-AAFD-4A26-9744-4010F00B2F7A}" srcOrd="0" destOrd="0" presId="urn:microsoft.com/office/officeart/2005/8/layout/hierarchy2"/>
    <dgm:cxn modelId="{D5B4772A-0C7C-4AB8-B9B1-59629B3B576C}" type="presOf" srcId="{39500258-37CB-4E23-B263-CCF808ED0D89}" destId="{81DE1041-FEAA-45E2-A8DB-F450D8A8546B}" srcOrd="0" destOrd="0" presId="urn:microsoft.com/office/officeart/2005/8/layout/hierarchy2"/>
    <dgm:cxn modelId="{815BD5DA-AB7A-4475-878F-937D849C8BD3}" srcId="{DFD69DB5-EF8D-4D65-B03A-C1918A6F8DC3}" destId="{F608BE7B-2F40-4799-ABE4-8107AE38D20B}" srcOrd="0" destOrd="0" parTransId="{B8024579-8B30-4AAF-A833-B59907500FFB}" sibTransId="{09B41D2F-9A79-4DBA-8DD7-BD3CCA2D66E2}"/>
    <dgm:cxn modelId="{01E6333F-91B1-4CC5-82A1-F2775B4BAC93}" srcId="{B517E9D8-5568-4CEE-A0A5-CF6E6478F2E1}" destId="{2B085A33-EBDF-433C-8762-E9CA92FD1139}" srcOrd="2" destOrd="0" parTransId="{F438C394-A09B-4D50-BF2E-5353AD17D1FF}" sibTransId="{D030568C-6C41-4861-A457-1C1E7D45E334}"/>
    <dgm:cxn modelId="{5CA296B0-DD8D-4C77-9A37-ACB34DCAB0FF}" type="presOf" srcId="{AB38E3BA-FFF8-46A6-80D2-1F0A6DFE8893}" destId="{44318926-55A9-4154-B39E-55CE962FD1DD}" srcOrd="0" destOrd="0" presId="urn:microsoft.com/office/officeart/2005/8/layout/hierarchy2"/>
    <dgm:cxn modelId="{21CEB9BC-DCF9-448E-A5C1-3AAEA13DEA96}" type="presOf" srcId="{98D793F4-EFB7-462B-8B99-6775DFDAB732}" destId="{CF11411D-41B0-40F5-98DF-82C560F68443}" srcOrd="0" destOrd="0" presId="urn:microsoft.com/office/officeart/2005/8/layout/hierarchy2"/>
    <dgm:cxn modelId="{59F8814B-0247-4E4B-9F78-018A55EF58B8}" type="presOf" srcId="{2B085A33-EBDF-433C-8762-E9CA92FD1139}" destId="{2A778836-2D31-4F3A-84D4-89C6F809EE7D}" srcOrd="0" destOrd="0" presId="urn:microsoft.com/office/officeart/2005/8/layout/hierarchy2"/>
    <dgm:cxn modelId="{E80F3DED-269D-46DF-BA59-69FC6E384144}" type="presOf" srcId="{B517E9D8-5568-4CEE-A0A5-CF6E6478F2E1}" destId="{A31C4655-11C1-409F-827C-626DE76971C9}" srcOrd="0" destOrd="0" presId="urn:microsoft.com/office/officeart/2005/8/layout/hierarchy2"/>
    <dgm:cxn modelId="{74F7ADFB-2794-45C4-8920-079DD5D0C2BC}" type="presOf" srcId="{9CE135A0-BEA2-4F8D-A599-4C74F4C4DE2D}" destId="{AE8ACC29-967E-4F51-919D-DB8243DC73EB}" srcOrd="0" destOrd="0" presId="urn:microsoft.com/office/officeart/2005/8/layout/hierarchy2"/>
    <dgm:cxn modelId="{9E0AED2B-0F32-4DB9-A74E-EE71F7EC7D41}" srcId="{AB38E3BA-FFF8-46A6-80D2-1F0A6DFE8893}" destId="{299B6ADD-1F05-49AF-B6B2-D104F8DCD543}" srcOrd="0" destOrd="0" parTransId="{39500258-37CB-4E23-B263-CCF808ED0D89}" sibTransId="{244A48DA-6183-4A39-AD45-B081964DEA9D}"/>
    <dgm:cxn modelId="{4FBDF22D-64C9-4A24-A754-C0BD2566418F}" type="presOf" srcId="{3DF62FD8-DA06-4A28-946A-01D37C625AC3}" destId="{4F2D2077-86FF-490F-AA36-964B1A2DAD1E}" srcOrd="0" destOrd="0" presId="urn:microsoft.com/office/officeart/2005/8/layout/hierarchy2"/>
    <dgm:cxn modelId="{AB6AEF84-142C-42B5-85A0-004884C4AE63}" srcId="{DFD69DB5-EF8D-4D65-B03A-C1918A6F8DC3}" destId="{AB38E3BA-FFF8-46A6-80D2-1F0A6DFE8893}" srcOrd="1" destOrd="0" parTransId="{98D793F4-EFB7-462B-8B99-6775DFDAB732}" sibTransId="{DAF774C9-6E0B-4EF4-B832-37BB9BE7F229}"/>
    <dgm:cxn modelId="{8AE7E64D-13AE-4FFA-A9E9-6616127307D8}" srcId="{F608BE7B-2F40-4799-ABE4-8107AE38D20B}" destId="{3DF62FD8-DA06-4A28-946A-01D37C625AC3}" srcOrd="0" destOrd="0" parTransId="{28D59956-1135-4017-957C-B2E16A38E89F}" sibTransId="{F12ACCF2-5D96-423B-B345-77D06639404F}"/>
    <dgm:cxn modelId="{164D3D37-AC21-44F5-B5CE-CD1A0721FD24}" type="presOf" srcId="{28D59956-1135-4017-957C-B2E16A38E89F}" destId="{A5447B0C-946A-4FB0-AFC1-F9B8DCC95822}" srcOrd="1" destOrd="0" presId="urn:microsoft.com/office/officeart/2005/8/layout/hierarchy2"/>
    <dgm:cxn modelId="{AA2B1832-460F-4813-8995-72F2DE74D338}" type="presParOf" srcId="{A31C4655-11C1-409F-827C-626DE76971C9}" destId="{AAC62EAA-09BD-48C1-A7D4-E96BF4755703}" srcOrd="0" destOrd="0" presId="urn:microsoft.com/office/officeart/2005/8/layout/hierarchy2"/>
    <dgm:cxn modelId="{EE543815-DE3D-4A22-AFD6-B1FE21CB166A}" type="presParOf" srcId="{AAC62EAA-09BD-48C1-A7D4-E96BF4755703}" destId="{2292EF65-4BFE-48E3-B184-622C0D4BEE8D}" srcOrd="0" destOrd="0" presId="urn:microsoft.com/office/officeart/2005/8/layout/hierarchy2"/>
    <dgm:cxn modelId="{32229B46-F5B2-4B6C-80FF-2BD5559D369D}" type="presParOf" srcId="{AAC62EAA-09BD-48C1-A7D4-E96BF4755703}" destId="{24CB82AD-0E25-4ADF-BDD8-DBFF57E281A2}" srcOrd="1" destOrd="0" presId="urn:microsoft.com/office/officeart/2005/8/layout/hierarchy2"/>
    <dgm:cxn modelId="{2DB0E960-9485-40F6-9BFE-D532B65ED0DD}" type="presParOf" srcId="{24CB82AD-0E25-4ADF-BDD8-DBFF57E281A2}" destId="{E4D4CD85-AAFD-4A26-9744-4010F00B2F7A}" srcOrd="0" destOrd="0" presId="urn:microsoft.com/office/officeart/2005/8/layout/hierarchy2"/>
    <dgm:cxn modelId="{BFEC72DD-CED5-444E-9595-788701512D55}" type="presParOf" srcId="{E4D4CD85-AAFD-4A26-9744-4010F00B2F7A}" destId="{1286972D-7179-4C30-9C60-6B54A22F4FF3}" srcOrd="0" destOrd="0" presId="urn:microsoft.com/office/officeart/2005/8/layout/hierarchy2"/>
    <dgm:cxn modelId="{A2305630-6EB5-4E53-92CF-09656B554656}" type="presParOf" srcId="{24CB82AD-0E25-4ADF-BDD8-DBFF57E281A2}" destId="{E290EA8E-FDFD-44EE-965F-D558C5F7886D}" srcOrd="1" destOrd="0" presId="urn:microsoft.com/office/officeart/2005/8/layout/hierarchy2"/>
    <dgm:cxn modelId="{A724745C-0C44-48E2-95BB-AFFC58E5DCF0}" type="presParOf" srcId="{E290EA8E-FDFD-44EE-965F-D558C5F7886D}" destId="{E0D019B7-2DA6-4174-B397-B029674CF3BD}" srcOrd="0" destOrd="0" presId="urn:microsoft.com/office/officeart/2005/8/layout/hierarchy2"/>
    <dgm:cxn modelId="{03268C8A-C0D3-49D3-991B-138221D2D38B}" type="presParOf" srcId="{E290EA8E-FDFD-44EE-965F-D558C5F7886D}" destId="{0CA5224C-019A-43FF-9631-B6FBF7F2C5AC}" srcOrd="1" destOrd="0" presId="urn:microsoft.com/office/officeart/2005/8/layout/hierarchy2"/>
    <dgm:cxn modelId="{48E59C24-EC72-4B07-8480-E1598F63509C}" type="presParOf" srcId="{0CA5224C-019A-43FF-9631-B6FBF7F2C5AC}" destId="{12E35BAF-9698-433B-B3C3-B54D5A1324B5}" srcOrd="0" destOrd="0" presId="urn:microsoft.com/office/officeart/2005/8/layout/hierarchy2"/>
    <dgm:cxn modelId="{8AD7A30B-DB1D-450A-BC3F-913BEE237876}" type="presParOf" srcId="{12E35BAF-9698-433B-B3C3-B54D5A1324B5}" destId="{A5447B0C-946A-4FB0-AFC1-F9B8DCC95822}" srcOrd="0" destOrd="0" presId="urn:microsoft.com/office/officeart/2005/8/layout/hierarchy2"/>
    <dgm:cxn modelId="{A427052A-1693-4000-8705-775E5F0FD4C1}" type="presParOf" srcId="{0CA5224C-019A-43FF-9631-B6FBF7F2C5AC}" destId="{42D71A52-9A28-4119-97FD-010D269ECC3D}" srcOrd="1" destOrd="0" presId="urn:microsoft.com/office/officeart/2005/8/layout/hierarchy2"/>
    <dgm:cxn modelId="{1192C4A9-8CDC-4DEE-B60A-0A2AF310715E}" type="presParOf" srcId="{42D71A52-9A28-4119-97FD-010D269ECC3D}" destId="{4F2D2077-86FF-490F-AA36-964B1A2DAD1E}" srcOrd="0" destOrd="0" presId="urn:microsoft.com/office/officeart/2005/8/layout/hierarchy2"/>
    <dgm:cxn modelId="{8D00C3BB-1F26-4636-9F04-FBF9C84244D6}" type="presParOf" srcId="{42D71A52-9A28-4119-97FD-010D269ECC3D}" destId="{4F9AB4AD-7114-4CC4-BD19-9AEC0EF72DDD}" srcOrd="1" destOrd="0" presId="urn:microsoft.com/office/officeart/2005/8/layout/hierarchy2"/>
    <dgm:cxn modelId="{B8A137AA-1376-4AEE-A8B4-F120E55571F0}" type="presParOf" srcId="{24CB82AD-0E25-4ADF-BDD8-DBFF57E281A2}" destId="{CF11411D-41B0-40F5-98DF-82C560F68443}" srcOrd="2" destOrd="0" presId="urn:microsoft.com/office/officeart/2005/8/layout/hierarchy2"/>
    <dgm:cxn modelId="{AD324496-B1B9-4B0D-A9F9-B0CE85BE78EC}" type="presParOf" srcId="{CF11411D-41B0-40F5-98DF-82C560F68443}" destId="{F2B80632-FDFC-4CC9-8BA3-E6EF0524D985}" srcOrd="0" destOrd="0" presId="urn:microsoft.com/office/officeart/2005/8/layout/hierarchy2"/>
    <dgm:cxn modelId="{679457CF-0D18-406B-9B2E-62029204132A}" type="presParOf" srcId="{24CB82AD-0E25-4ADF-BDD8-DBFF57E281A2}" destId="{1501223E-BD5E-4FBB-9B65-DF5BE9F5E471}" srcOrd="3" destOrd="0" presId="urn:microsoft.com/office/officeart/2005/8/layout/hierarchy2"/>
    <dgm:cxn modelId="{BC4FFA51-5D64-414A-AFB3-79BEABC81D2D}" type="presParOf" srcId="{1501223E-BD5E-4FBB-9B65-DF5BE9F5E471}" destId="{44318926-55A9-4154-B39E-55CE962FD1DD}" srcOrd="0" destOrd="0" presId="urn:microsoft.com/office/officeart/2005/8/layout/hierarchy2"/>
    <dgm:cxn modelId="{F3871005-5DEE-4E48-9C13-E50938B95688}" type="presParOf" srcId="{1501223E-BD5E-4FBB-9B65-DF5BE9F5E471}" destId="{A245F204-390E-414B-A99C-B1C901089429}" srcOrd="1" destOrd="0" presId="urn:microsoft.com/office/officeart/2005/8/layout/hierarchy2"/>
    <dgm:cxn modelId="{6EFD323D-B2DA-4F75-AB63-F7D0E187478C}" type="presParOf" srcId="{A245F204-390E-414B-A99C-B1C901089429}" destId="{81DE1041-FEAA-45E2-A8DB-F450D8A8546B}" srcOrd="0" destOrd="0" presId="urn:microsoft.com/office/officeart/2005/8/layout/hierarchy2"/>
    <dgm:cxn modelId="{F96828C3-1221-4637-956F-77DB641F05EA}" type="presParOf" srcId="{81DE1041-FEAA-45E2-A8DB-F450D8A8546B}" destId="{E398C681-40FB-4D74-9B26-7D93C9FCAC1F}" srcOrd="0" destOrd="0" presId="urn:microsoft.com/office/officeart/2005/8/layout/hierarchy2"/>
    <dgm:cxn modelId="{B5A1DAF6-2B38-41A4-A721-767BA3DADFE7}" type="presParOf" srcId="{A245F204-390E-414B-A99C-B1C901089429}" destId="{94F7E221-3FFA-41FF-AF7F-3C49E372ADE6}" srcOrd="1" destOrd="0" presId="urn:microsoft.com/office/officeart/2005/8/layout/hierarchy2"/>
    <dgm:cxn modelId="{1F714820-C008-4C3A-A3C2-8BF98E3FF0AB}" type="presParOf" srcId="{94F7E221-3FFA-41FF-AF7F-3C49E372ADE6}" destId="{E7C340D4-771C-4E34-B8BE-7D61044FE598}" srcOrd="0" destOrd="0" presId="urn:microsoft.com/office/officeart/2005/8/layout/hierarchy2"/>
    <dgm:cxn modelId="{111ED8BF-FC64-4D93-ADD2-6300109FE244}" type="presParOf" srcId="{94F7E221-3FFA-41FF-AF7F-3C49E372ADE6}" destId="{51F7390D-8677-43A5-81F9-2F5FFCB6DDF2}" srcOrd="1" destOrd="0" presId="urn:microsoft.com/office/officeart/2005/8/layout/hierarchy2"/>
    <dgm:cxn modelId="{D83BD744-2910-4D78-92DD-FBA04C199ED8}" type="presParOf" srcId="{A31C4655-11C1-409F-827C-626DE76971C9}" destId="{695DA016-6775-4F14-BDAC-53DD3C2058B1}" srcOrd="1" destOrd="0" presId="urn:microsoft.com/office/officeart/2005/8/layout/hierarchy2"/>
    <dgm:cxn modelId="{23B39F19-856B-4C23-B968-C8DD29B91E31}" type="presParOf" srcId="{695DA016-6775-4F14-BDAC-53DD3C2058B1}" destId="{AE8ACC29-967E-4F51-919D-DB8243DC73EB}" srcOrd="0" destOrd="0" presId="urn:microsoft.com/office/officeart/2005/8/layout/hierarchy2"/>
    <dgm:cxn modelId="{A6684482-2AA1-49CD-868E-5105346EFAE3}" type="presParOf" srcId="{695DA016-6775-4F14-BDAC-53DD3C2058B1}" destId="{7CA0F8C6-C28E-42CC-B994-D40EB2F06036}" srcOrd="1" destOrd="0" presId="urn:microsoft.com/office/officeart/2005/8/layout/hierarchy2"/>
    <dgm:cxn modelId="{39075AD3-2A73-4131-9931-0A0C08416092}" type="presParOf" srcId="{A31C4655-11C1-409F-827C-626DE76971C9}" destId="{CD757D02-FE27-4A6E-8C3F-889CE6D4C656}" srcOrd="2" destOrd="0" presId="urn:microsoft.com/office/officeart/2005/8/layout/hierarchy2"/>
    <dgm:cxn modelId="{D940D226-043B-4DF9-8352-D48009AC39CE}" type="presParOf" srcId="{CD757D02-FE27-4A6E-8C3F-889CE6D4C656}" destId="{2A778836-2D31-4F3A-84D4-89C6F809EE7D}" srcOrd="0" destOrd="0" presId="urn:microsoft.com/office/officeart/2005/8/layout/hierarchy2"/>
    <dgm:cxn modelId="{326AE7DC-4DA8-40B2-96F1-789C14AACAD0}" type="presParOf" srcId="{CD757D02-FE27-4A6E-8C3F-889CE6D4C656}" destId="{953CC1EB-D6DA-497E-B9CF-1AFE6A16206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B6EE6-E60F-4F76-BA88-99E2604D2EC1}">
      <dsp:nvSpPr>
        <dsp:cNvPr id="0" name=""/>
        <dsp:cNvSpPr/>
      </dsp:nvSpPr>
      <dsp:spPr>
        <a:xfrm>
          <a:off x="1844997" y="1404156"/>
          <a:ext cx="350028" cy="666974"/>
        </a:xfrm>
        <a:custGeom>
          <a:avLst/>
          <a:gdLst/>
          <a:ahLst/>
          <a:cxnLst/>
          <a:rect l="0" t="0" r="0" b="0"/>
          <a:pathLst>
            <a:path>
              <a:moveTo>
                <a:pt x="0" y="0"/>
              </a:moveTo>
              <a:lnTo>
                <a:pt x="175014" y="0"/>
              </a:lnTo>
              <a:lnTo>
                <a:pt x="175014" y="666974"/>
              </a:lnTo>
              <a:lnTo>
                <a:pt x="350028" y="666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01180" y="1718811"/>
        <a:ext cx="37662" cy="37662"/>
      </dsp:txXfrm>
    </dsp:sp>
    <dsp:sp modelId="{9E87BC8B-64A1-428F-9B7C-59DD3DC10737}">
      <dsp:nvSpPr>
        <dsp:cNvPr id="0" name=""/>
        <dsp:cNvSpPr/>
      </dsp:nvSpPr>
      <dsp:spPr>
        <a:xfrm>
          <a:off x="1844997" y="1358435"/>
          <a:ext cx="350028" cy="91440"/>
        </a:xfrm>
        <a:custGeom>
          <a:avLst/>
          <a:gdLst/>
          <a:ahLst/>
          <a:cxnLst/>
          <a:rect l="0" t="0" r="0" b="0"/>
          <a:pathLst>
            <a:path>
              <a:moveTo>
                <a:pt x="0" y="45720"/>
              </a:moveTo>
              <a:lnTo>
                <a:pt x="35002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11260" y="1395405"/>
        <a:ext cx="17501" cy="17501"/>
      </dsp:txXfrm>
    </dsp:sp>
    <dsp:sp modelId="{1D24CED1-A422-46A2-B6A2-819D62F651D8}">
      <dsp:nvSpPr>
        <dsp:cNvPr id="0" name=""/>
        <dsp:cNvSpPr/>
      </dsp:nvSpPr>
      <dsp:spPr>
        <a:xfrm>
          <a:off x="1844997" y="737181"/>
          <a:ext cx="350028" cy="666974"/>
        </a:xfrm>
        <a:custGeom>
          <a:avLst/>
          <a:gdLst/>
          <a:ahLst/>
          <a:cxnLst/>
          <a:rect l="0" t="0" r="0" b="0"/>
          <a:pathLst>
            <a:path>
              <a:moveTo>
                <a:pt x="0" y="666974"/>
              </a:moveTo>
              <a:lnTo>
                <a:pt x="175014" y="666974"/>
              </a:lnTo>
              <a:lnTo>
                <a:pt x="175014" y="0"/>
              </a:lnTo>
              <a:lnTo>
                <a:pt x="35002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01180" y="1051837"/>
        <a:ext cx="37662" cy="37662"/>
      </dsp:txXfrm>
    </dsp:sp>
    <dsp:sp modelId="{8D31256A-4089-4D13-9985-04B8ED8F3B21}">
      <dsp:nvSpPr>
        <dsp:cNvPr id="0" name=""/>
        <dsp:cNvSpPr/>
      </dsp:nvSpPr>
      <dsp:spPr>
        <a:xfrm rot="16200000">
          <a:off x="174051" y="1137366"/>
          <a:ext cx="2808312" cy="533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t>DISTRITO JUDICIAL DE BARRANQUILLA</a:t>
          </a:r>
        </a:p>
      </dsp:txBody>
      <dsp:txXfrm>
        <a:off x="174051" y="1137366"/>
        <a:ext cx="2808312" cy="533579"/>
      </dsp:txXfrm>
    </dsp:sp>
    <dsp:sp modelId="{C93CC0E3-3AD9-43E8-9987-E4CD58B67F3B}">
      <dsp:nvSpPr>
        <dsp:cNvPr id="0" name=""/>
        <dsp:cNvSpPr/>
      </dsp:nvSpPr>
      <dsp:spPr>
        <a:xfrm>
          <a:off x="2195025" y="470392"/>
          <a:ext cx="1750140" cy="533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t>CIRCUITO DE BARRANQUILLA</a:t>
          </a:r>
        </a:p>
      </dsp:txBody>
      <dsp:txXfrm>
        <a:off x="2195025" y="470392"/>
        <a:ext cx="1750140" cy="533579"/>
      </dsp:txXfrm>
    </dsp:sp>
    <dsp:sp modelId="{00BA01F0-2622-4CF1-8CD6-632486F58B36}">
      <dsp:nvSpPr>
        <dsp:cNvPr id="0" name=""/>
        <dsp:cNvSpPr/>
      </dsp:nvSpPr>
      <dsp:spPr>
        <a:xfrm>
          <a:off x="2195025" y="1137366"/>
          <a:ext cx="1750140" cy="533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a:t>CIRCUITO DE SOLEDAD</a:t>
          </a:r>
        </a:p>
      </dsp:txBody>
      <dsp:txXfrm>
        <a:off x="2195025" y="1137366"/>
        <a:ext cx="1750140" cy="533579"/>
      </dsp:txXfrm>
    </dsp:sp>
    <dsp:sp modelId="{3A6F1BC4-BA7D-434B-A639-5BDCCF93545C}">
      <dsp:nvSpPr>
        <dsp:cNvPr id="0" name=""/>
        <dsp:cNvSpPr/>
      </dsp:nvSpPr>
      <dsp:spPr>
        <a:xfrm>
          <a:off x="2195025" y="1804340"/>
          <a:ext cx="1750140" cy="5335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a:t>CIRCUITO DE SABANALARGA</a:t>
          </a:r>
        </a:p>
      </dsp:txBody>
      <dsp:txXfrm>
        <a:off x="2195025" y="1804340"/>
        <a:ext cx="1750140" cy="533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B4135-C511-4BA6-A006-3A36A56C70C7}">
      <dsp:nvSpPr>
        <dsp:cNvPr id="0" name=""/>
        <dsp:cNvSpPr/>
      </dsp:nvSpPr>
      <dsp:spPr>
        <a:xfrm>
          <a:off x="5366711" y="1783920"/>
          <a:ext cx="2056174" cy="237904"/>
        </a:xfrm>
        <a:custGeom>
          <a:avLst/>
          <a:gdLst/>
          <a:ahLst/>
          <a:cxnLst/>
          <a:rect l="0" t="0" r="0" b="0"/>
          <a:pathLst>
            <a:path>
              <a:moveTo>
                <a:pt x="0" y="0"/>
              </a:moveTo>
              <a:lnTo>
                <a:pt x="0" y="118952"/>
              </a:lnTo>
              <a:lnTo>
                <a:pt x="2056174" y="118952"/>
              </a:lnTo>
              <a:lnTo>
                <a:pt x="2056174" y="23790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06528C-5A99-4AAB-99AE-2C8EA19AEAF2}">
      <dsp:nvSpPr>
        <dsp:cNvPr id="0" name=""/>
        <dsp:cNvSpPr/>
      </dsp:nvSpPr>
      <dsp:spPr>
        <a:xfrm>
          <a:off x="5366711" y="1783920"/>
          <a:ext cx="685391" cy="237904"/>
        </a:xfrm>
        <a:custGeom>
          <a:avLst/>
          <a:gdLst/>
          <a:ahLst/>
          <a:cxnLst/>
          <a:rect l="0" t="0" r="0" b="0"/>
          <a:pathLst>
            <a:path>
              <a:moveTo>
                <a:pt x="0" y="0"/>
              </a:moveTo>
              <a:lnTo>
                <a:pt x="0" y="118952"/>
              </a:lnTo>
              <a:lnTo>
                <a:pt x="685391" y="118952"/>
              </a:lnTo>
              <a:lnTo>
                <a:pt x="685391" y="23790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7251530-6C09-432C-99DF-0DC6B3193650}">
      <dsp:nvSpPr>
        <dsp:cNvPr id="0" name=""/>
        <dsp:cNvSpPr/>
      </dsp:nvSpPr>
      <dsp:spPr>
        <a:xfrm>
          <a:off x="4681319" y="1783920"/>
          <a:ext cx="685391" cy="237904"/>
        </a:xfrm>
        <a:custGeom>
          <a:avLst/>
          <a:gdLst/>
          <a:ahLst/>
          <a:cxnLst/>
          <a:rect l="0" t="0" r="0" b="0"/>
          <a:pathLst>
            <a:path>
              <a:moveTo>
                <a:pt x="685391" y="0"/>
              </a:moveTo>
              <a:lnTo>
                <a:pt x="685391" y="118952"/>
              </a:lnTo>
              <a:lnTo>
                <a:pt x="0" y="118952"/>
              </a:lnTo>
              <a:lnTo>
                <a:pt x="0" y="23790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8183F5-844C-4BC0-ACB1-BD13ECED6722}">
      <dsp:nvSpPr>
        <dsp:cNvPr id="0" name=""/>
        <dsp:cNvSpPr/>
      </dsp:nvSpPr>
      <dsp:spPr>
        <a:xfrm>
          <a:off x="3310536" y="1783920"/>
          <a:ext cx="2056174" cy="237904"/>
        </a:xfrm>
        <a:custGeom>
          <a:avLst/>
          <a:gdLst/>
          <a:ahLst/>
          <a:cxnLst/>
          <a:rect l="0" t="0" r="0" b="0"/>
          <a:pathLst>
            <a:path>
              <a:moveTo>
                <a:pt x="2056174" y="0"/>
              </a:moveTo>
              <a:lnTo>
                <a:pt x="2056174" y="118952"/>
              </a:lnTo>
              <a:lnTo>
                <a:pt x="0" y="118952"/>
              </a:lnTo>
              <a:lnTo>
                <a:pt x="0" y="23790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0BFB34-5A88-4196-A973-7DE281C8E71B}">
      <dsp:nvSpPr>
        <dsp:cNvPr id="0" name=""/>
        <dsp:cNvSpPr/>
      </dsp:nvSpPr>
      <dsp:spPr>
        <a:xfrm>
          <a:off x="1254361" y="1783920"/>
          <a:ext cx="470144" cy="339863"/>
        </a:xfrm>
        <a:custGeom>
          <a:avLst/>
          <a:gdLst/>
          <a:ahLst/>
          <a:cxnLst/>
          <a:rect l="0" t="0" r="0" b="0"/>
          <a:pathLst>
            <a:path>
              <a:moveTo>
                <a:pt x="0" y="0"/>
              </a:moveTo>
              <a:lnTo>
                <a:pt x="0" y="339863"/>
              </a:lnTo>
              <a:lnTo>
                <a:pt x="470144" y="33986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024F06-2809-46F1-A542-D10DEE2675B5}">
      <dsp:nvSpPr>
        <dsp:cNvPr id="0" name=""/>
        <dsp:cNvSpPr/>
      </dsp:nvSpPr>
      <dsp:spPr>
        <a:xfrm>
          <a:off x="784216" y="1783920"/>
          <a:ext cx="470144" cy="339863"/>
        </a:xfrm>
        <a:custGeom>
          <a:avLst/>
          <a:gdLst/>
          <a:ahLst/>
          <a:cxnLst/>
          <a:rect l="0" t="0" r="0" b="0"/>
          <a:pathLst>
            <a:path>
              <a:moveTo>
                <a:pt x="470144" y="0"/>
              </a:moveTo>
              <a:lnTo>
                <a:pt x="470144" y="339863"/>
              </a:lnTo>
              <a:lnTo>
                <a:pt x="0" y="33986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00D9CF-4941-4D8F-90D3-38B5888DA563}">
      <dsp:nvSpPr>
        <dsp:cNvPr id="0" name=""/>
        <dsp:cNvSpPr/>
      </dsp:nvSpPr>
      <dsp:spPr>
        <a:xfrm>
          <a:off x="971141" y="1217481"/>
          <a:ext cx="566439" cy="566439"/>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FD885A-D30E-4E72-A968-96703624FBDC}">
      <dsp:nvSpPr>
        <dsp:cNvPr id="0" name=""/>
        <dsp:cNvSpPr/>
      </dsp:nvSpPr>
      <dsp:spPr>
        <a:xfrm>
          <a:off x="971141" y="1217481"/>
          <a:ext cx="566439" cy="566439"/>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70C4EC-7C73-4E3A-B0AD-5C57819A4ABC}">
      <dsp:nvSpPr>
        <dsp:cNvPr id="0" name=""/>
        <dsp:cNvSpPr/>
      </dsp:nvSpPr>
      <dsp:spPr>
        <a:xfrm>
          <a:off x="687922" y="1319440"/>
          <a:ext cx="1132878" cy="36252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latin typeface="Arial" panose="020B0604020202020204" pitchFamily="34" charset="0"/>
              <a:cs typeface="Arial" panose="020B0604020202020204" pitchFamily="34" charset="0"/>
            </a:rPr>
            <a:t>Órganos Administrativos</a:t>
          </a:r>
          <a:endParaRPr lang="es-CO" sz="900" kern="1200" dirty="0">
            <a:latin typeface="Arial" panose="020B0604020202020204" pitchFamily="34" charset="0"/>
            <a:cs typeface="Arial" panose="020B0604020202020204" pitchFamily="34" charset="0"/>
          </a:endParaRPr>
        </a:p>
      </dsp:txBody>
      <dsp:txXfrm>
        <a:off x="687922" y="1319440"/>
        <a:ext cx="1132878" cy="362521"/>
      </dsp:txXfrm>
    </dsp:sp>
    <dsp:sp modelId="{F30C92AF-66C1-4625-88F7-73303F24269F}">
      <dsp:nvSpPr>
        <dsp:cNvPr id="0" name=""/>
        <dsp:cNvSpPr/>
      </dsp:nvSpPr>
      <dsp:spPr>
        <a:xfrm>
          <a:off x="285750" y="2021825"/>
          <a:ext cx="566439" cy="566439"/>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49C026-F0E6-4387-AE7B-9EEB3EA6F95E}">
      <dsp:nvSpPr>
        <dsp:cNvPr id="0" name=""/>
        <dsp:cNvSpPr/>
      </dsp:nvSpPr>
      <dsp:spPr>
        <a:xfrm>
          <a:off x="285750" y="2021825"/>
          <a:ext cx="566439" cy="566439"/>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8128CC-F5C9-4CE3-B513-1C4DFE8CC246}">
      <dsp:nvSpPr>
        <dsp:cNvPr id="0" name=""/>
        <dsp:cNvSpPr/>
      </dsp:nvSpPr>
      <dsp:spPr>
        <a:xfrm>
          <a:off x="2530" y="2123784"/>
          <a:ext cx="1132878" cy="36252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latin typeface="Arial" panose="020B0604020202020204" pitchFamily="34" charset="0"/>
              <a:cs typeface="Arial" panose="020B0604020202020204" pitchFamily="34" charset="0"/>
            </a:rPr>
            <a:t>Consejo Seccional de la Judicatura del Atlántico</a:t>
          </a:r>
          <a:endParaRPr lang="es-CO" sz="900" kern="1200" dirty="0">
            <a:latin typeface="Arial" panose="020B0604020202020204" pitchFamily="34" charset="0"/>
            <a:cs typeface="Arial" panose="020B0604020202020204" pitchFamily="34" charset="0"/>
          </a:endParaRPr>
        </a:p>
      </dsp:txBody>
      <dsp:txXfrm>
        <a:off x="2530" y="2123784"/>
        <a:ext cx="1132878" cy="362521"/>
      </dsp:txXfrm>
    </dsp:sp>
    <dsp:sp modelId="{241C0DC6-F6F9-46B4-87C4-0DFF46790677}">
      <dsp:nvSpPr>
        <dsp:cNvPr id="0" name=""/>
        <dsp:cNvSpPr/>
      </dsp:nvSpPr>
      <dsp:spPr>
        <a:xfrm>
          <a:off x="1656533" y="2021825"/>
          <a:ext cx="566439" cy="566439"/>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C27F7A-84CF-4F70-9327-B57E17DF0906}">
      <dsp:nvSpPr>
        <dsp:cNvPr id="0" name=""/>
        <dsp:cNvSpPr/>
      </dsp:nvSpPr>
      <dsp:spPr>
        <a:xfrm>
          <a:off x="1656533" y="2021825"/>
          <a:ext cx="566439" cy="566439"/>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A0A9AC-9993-4C17-A5AA-7B75AF004263}">
      <dsp:nvSpPr>
        <dsp:cNvPr id="0" name=""/>
        <dsp:cNvSpPr/>
      </dsp:nvSpPr>
      <dsp:spPr>
        <a:xfrm>
          <a:off x="1373313" y="2123784"/>
          <a:ext cx="1132878" cy="36252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latin typeface="Arial" panose="020B0604020202020204" pitchFamily="34" charset="0"/>
              <a:cs typeface="Arial" panose="020B0604020202020204" pitchFamily="34" charset="0"/>
            </a:rPr>
            <a:t>Dirección Ejecutiva Seccional de la Administracion Judicial</a:t>
          </a:r>
          <a:endParaRPr lang="es-CO" sz="900" kern="1200" dirty="0">
            <a:latin typeface="Arial" panose="020B0604020202020204" pitchFamily="34" charset="0"/>
            <a:cs typeface="Arial" panose="020B0604020202020204" pitchFamily="34" charset="0"/>
          </a:endParaRPr>
        </a:p>
      </dsp:txBody>
      <dsp:txXfrm>
        <a:off x="1373313" y="2123784"/>
        <a:ext cx="1132878" cy="362521"/>
      </dsp:txXfrm>
    </dsp:sp>
    <dsp:sp modelId="{47B04D06-3213-4DA8-BDFB-F4A1DF8C4106}">
      <dsp:nvSpPr>
        <dsp:cNvPr id="0" name=""/>
        <dsp:cNvSpPr/>
      </dsp:nvSpPr>
      <dsp:spPr>
        <a:xfrm>
          <a:off x="5083491" y="1217481"/>
          <a:ext cx="566439" cy="566439"/>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920BCE-9E8D-4972-8BB0-BAF7C8AD2A48}">
      <dsp:nvSpPr>
        <dsp:cNvPr id="0" name=""/>
        <dsp:cNvSpPr/>
      </dsp:nvSpPr>
      <dsp:spPr>
        <a:xfrm>
          <a:off x="5083491" y="1217481"/>
          <a:ext cx="566439" cy="566439"/>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D0B573-DFB3-4951-A9EA-715AC44E4158}">
      <dsp:nvSpPr>
        <dsp:cNvPr id="0" name=""/>
        <dsp:cNvSpPr/>
      </dsp:nvSpPr>
      <dsp:spPr>
        <a:xfrm>
          <a:off x="4800271" y="1319440"/>
          <a:ext cx="1132878" cy="36252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smtClean="0">
              <a:latin typeface="Arial" panose="020B0604020202020204" pitchFamily="34" charset="0"/>
              <a:cs typeface="Arial" panose="020B0604020202020204" pitchFamily="34" charset="0"/>
            </a:rPr>
            <a:t>Despachos Judiciales</a:t>
          </a:r>
          <a:endParaRPr lang="es-CO" sz="900" kern="1200">
            <a:latin typeface="Arial" panose="020B0604020202020204" pitchFamily="34" charset="0"/>
            <a:cs typeface="Arial" panose="020B0604020202020204" pitchFamily="34" charset="0"/>
          </a:endParaRPr>
        </a:p>
      </dsp:txBody>
      <dsp:txXfrm>
        <a:off x="4800271" y="1319440"/>
        <a:ext cx="1132878" cy="362521"/>
      </dsp:txXfrm>
    </dsp:sp>
    <dsp:sp modelId="{184D095B-A8A7-4508-9979-7628C5E5C064}">
      <dsp:nvSpPr>
        <dsp:cNvPr id="0" name=""/>
        <dsp:cNvSpPr/>
      </dsp:nvSpPr>
      <dsp:spPr>
        <a:xfrm>
          <a:off x="3027316" y="2021825"/>
          <a:ext cx="566439" cy="566439"/>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9ED278-E4B0-46DE-8D49-A87E195F4EA1}">
      <dsp:nvSpPr>
        <dsp:cNvPr id="0" name=""/>
        <dsp:cNvSpPr/>
      </dsp:nvSpPr>
      <dsp:spPr>
        <a:xfrm>
          <a:off x="3027316" y="2021825"/>
          <a:ext cx="566439" cy="566439"/>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14D4D3-1233-4FDF-AA53-024BEA488EBF}">
      <dsp:nvSpPr>
        <dsp:cNvPr id="0" name=""/>
        <dsp:cNvSpPr/>
      </dsp:nvSpPr>
      <dsp:spPr>
        <a:xfrm>
          <a:off x="2744096" y="2123784"/>
          <a:ext cx="1132878" cy="36252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latin typeface="Arial" panose="020B0604020202020204" pitchFamily="34" charset="0"/>
              <a:cs typeface="Arial" panose="020B0604020202020204" pitchFamily="34" charset="0"/>
            </a:rPr>
            <a:t>Jurisdicción Contenciosa Administrativa</a:t>
          </a:r>
          <a:endParaRPr lang="es-CO" sz="900" kern="1200" dirty="0">
            <a:latin typeface="Arial" panose="020B0604020202020204" pitchFamily="34" charset="0"/>
            <a:cs typeface="Arial" panose="020B0604020202020204" pitchFamily="34" charset="0"/>
          </a:endParaRPr>
        </a:p>
      </dsp:txBody>
      <dsp:txXfrm>
        <a:off x="2744096" y="2123784"/>
        <a:ext cx="1132878" cy="362521"/>
      </dsp:txXfrm>
    </dsp:sp>
    <dsp:sp modelId="{AD3B0E12-F179-4EF1-BF89-6E9DE22E496D}">
      <dsp:nvSpPr>
        <dsp:cNvPr id="0" name=""/>
        <dsp:cNvSpPr/>
      </dsp:nvSpPr>
      <dsp:spPr>
        <a:xfrm>
          <a:off x="4398099" y="2021825"/>
          <a:ext cx="566439" cy="566439"/>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E8FD0B-5D51-4CD2-A67A-06A633C20EEA}">
      <dsp:nvSpPr>
        <dsp:cNvPr id="0" name=""/>
        <dsp:cNvSpPr/>
      </dsp:nvSpPr>
      <dsp:spPr>
        <a:xfrm>
          <a:off x="4398099" y="2021825"/>
          <a:ext cx="566439" cy="566439"/>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0C982E-0088-4EC9-A39F-F6FC45F6AB44}">
      <dsp:nvSpPr>
        <dsp:cNvPr id="0" name=""/>
        <dsp:cNvSpPr/>
      </dsp:nvSpPr>
      <dsp:spPr>
        <a:xfrm>
          <a:off x="4114880" y="2123784"/>
          <a:ext cx="1132878" cy="36252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latin typeface="Arial" panose="020B0604020202020204" pitchFamily="34" charset="0"/>
              <a:cs typeface="Arial" panose="020B0604020202020204" pitchFamily="34" charset="0"/>
            </a:rPr>
            <a:t>Jurisdicción Ordinaria</a:t>
          </a:r>
          <a:endParaRPr lang="es-CO" sz="900" kern="1200" dirty="0">
            <a:latin typeface="Arial" panose="020B0604020202020204" pitchFamily="34" charset="0"/>
            <a:cs typeface="Arial" panose="020B0604020202020204" pitchFamily="34" charset="0"/>
          </a:endParaRPr>
        </a:p>
      </dsp:txBody>
      <dsp:txXfrm>
        <a:off x="4114880" y="2123784"/>
        <a:ext cx="1132878" cy="362521"/>
      </dsp:txXfrm>
    </dsp:sp>
    <dsp:sp modelId="{B28D1985-DCC2-457F-827C-A7FB87FA7934}">
      <dsp:nvSpPr>
        <dsp:cNvPr id="0" name=""/>
        <dsp:cNvSpPr/>
      </dsp:nvSpPr>
      <dsp:spPr>
        <a:xfrm>
          <a:off x="5768883" y="2021825"/>
          <a:ext cx="566439" cy="566439"/>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9033D2-5B40-48C5-9194-B32B1E0F7A8F}">
      <dsp:nvSpPr>
        <dsp:cNvPr id="0" name=""/>
        <dsp:cNvSpPr/>
      </dsp:nvSpPr>
      <dsp:spPr>
        <a:xfrm>
          <a:off x="5768883" y="2021825"/>
          <a:ext cx="566439" cy="566439"/>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4BF2E8-6A88-4FFC-8169-5612DC0D48E8}">
      <dsp:nvSpPr>
        <dsp:cNvPr id="0" name=""/>
        <dsp:cNvSpPr/>
      </dsp:nvSpPr>
      <dsp:spPr>
        <a:xfrm>
          <a:off x="5485663" y="2123784"/>
          <a:ext cx="1132878" cy="36252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latin typeface="Arial" panose="020B0604020202020204" pitchFamily="34" charset="0"/>
              <a:cs typeface="Arial" panose="020B0604020202020204" pitchFamily="34" charset="0"/>
            </a:rPr>
            <a:t>Jurisdicción especial (Justicia y Paz</a:t>
          </a:r>
          <a:endParaRPr lang="es-CO" sz="900" kern="1200" dirty="0">
            <a:latin typeface="Arial" panose="020B0604020202020204" pitchFamily="34" charset="0"/>
            <a:cs typeface="Arial" panose="020B0604020202020204" pitchFamily="34" charset="0"/>
          </a:endParaRPr>
        </a:p>
      </dsp:txBody>
      <dsp:txXfrm>
        <a:off x="5485663" y="2123784"/>
        <a:ext cx="1132878" cy="362521"/>
      </dsp:txXfrm>
    </dsp:sp>
    <dsp:sp modelId="{0B2C1323-8A2F-4C39-925A-EFA78485DECF}">
      <dsp:nvSpPr>
        <dsp:cNvPr id="0" name=""/>
        <dsp:cNvSpPr/>
      </dsp:nvSpPr>
      <dsp:spPr>
        <a:xfrm>
          <a:off x="7139666" y="2021825"/>
          <a:ext cx="566439" cy="566439"/>
        </a:xfrm>
        <a:prstGeom prst="arc">
          <a:avLst>
            <a:gd name="adj1" fmla="val 13200000"/>
            <a:gd name="adj2" fmla="val 192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F8A8AEC-43F5-4749-9FD8-2F616558B0F2}">
      <dsp:nvSpPr>
        <dsp:cNvPr id="0" name=""/>
        <dsp:cNvSpPr/>
      </dsp:nvSpPr>
      <dsp:spPr>
        <a:xfrm>
          <a:off x="7139666" y="2021825"/>
          <a:ext cx="566439" cy="566439"/>
        </a:xfrm>
        <a:prstGeom prst="arc">
          <a:avLst>
            <a:gd name="adj1" fmla="val 2400000"/>
            <a:gd name="adj2" fmla="val 840000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D7AC74-E5D4-41D3-B1D1-834BBA3C416B}">
      <dsp:nvSpPr>
        <dsp:cNvPr id="0" name=""/>
        <dsp:cNvSpPr/>
      </dsp:nvSpPr>
      <dsp:spPr>
        <a:xfrm>
          <a:off x="6856446" y="2123784"/>
          <a:ext cx="1132878" cy="362521"/>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latin typeface="Arial" panose="020B0604020202020204" pitchFamily="34" charset="0"/>
              <a:cs typeface="Arial" panose="020B0604020202020204" pitchFamily="34" charset="0"/>
            </a:rPr>
            <a:t>Jurisdicción Disciplinaria</a:t>
          </a:r>
          <a:endParaRPr lang="es-CO" sz="900" kern="1200" dirty="0">
            <a:latin typeface="Arial" panose="020B0604020202020204" pitchFamily="34" charset="0"/>
            <a:cs typeface="Arial" panose="020B0604020202020204" pitchFamily="34" charset="0"/>
          </a:endParaRPr>
        </a:p>
      </dsp:txBody>
      <dsp:txXfrm>
        <a:off x="6856446" y="2123784"/>
        <a:ext cx="1132878" cy="362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2EF65-4BFE-48E3-B184-622C0D4BEE8D}">
      <dsp:nvSpPr>
        <dsp:cNvPr id="0" name=""/>
        <dsp:cNvSpPr/>
      </dsp:nvSpPr>
      <dsp:spPr>
        <a:xfrm>
          <a:off x="0" y="249459"/>
          <a:ext cx="2435690" cy="110070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CO" sz="2100" kern="1200" dirty="0">
              <a:latin typeface="Arial" panose="020B0604020202020204" pitchFamily="34" charset="0"/>
              <a:cs typeface="Arial" panose="020B0604020202020204" pitchFamily="34" charset="0"/>
            </a:rPr>
            <a:t>Consejo Seccional de la Judicatura del Atlantico</a:t>
          </a:r>
        </a:p>
      </dsp:txBody>
      <dsp:txXfrm>
        <a:off x="32239" y="281698"/>
        <a:ext cx="2371212" cy="1036231"/>
      </dsp:txXfrm>
    </dsp:sp>
    <dsp:sp modelId="{E4D4CD85-AAFD-4A26-9744-4010F00B2F7A}">
      <dsp:nvSpPr>
        <dsp:cNvPr id="0" name=""/>
        <dsp:cNvSpPr/>
      </dsp:nvSpPr>
      <dsp:spPr>
        <a:xfrm rot="18211080">
          <a:off x="2352460" y="620995"/>
          <a:ext cx="371727" cy="47724"/>
        </a:xfrm>
        <a:custGeom>
          <a:avLst/>
          <a:gdLst/>
          <a:ahLst/>
          <a:cxnLst/>
          <a:rect l="0" t="0" r="0" b="0"/>
          <a:pathLst>
            <a:path>
              <a:moveTo>
                <a:pt x="0" y="23862"/>
              </a:moveTo>
              <a:lnTo>
                <a:pt x="371727" y="23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latin typeface="Arial" panose="020B0604020202020204" pitchFamily="34" charset="0"/>
            <a:cs typeface="Arial" panose="020B0604020202020204" pitchFamily="34" charset="0"/>
          </a:endParaRPr>
        </a:p>
      </dsp:txBody>
      <dsp:txXfrm>
        <a:off x="2529030" y="635564"/>
        <a:ext cx="18586" cy="18586"/>
      </dsp:txXfrm>
    </dsp:sp>
    <dsp:sp modelId="{E0D019B7-2DA6-4174-B397-B029674CF3BD}">
      <dsp:nvSpPr>
        <dsp:cNvPr id="0" name=""/>
        <dsp:cNvSpPr/>
      </dsp:nvSpPr>
      <dsp:spPr>
        <a:xfrm>
          <a:off x="2640957" y="103059"/>
          <a:ext cx="1547363" cy="77368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a:latin typeface="Arial" panose="020B0604020202020204" pitchFamily="34" charset="0"/>
              <a:cs typeface="Arial" panose="020B0604020202020204" pitchFamily="34" charset="0"/>
            </a:rPr>
            <a:t>Despacho 001</a:t>
          </a:r>
        </a:p>
      </dsp:txBody>
      <dsp:txXfrm>
        <a:off x="2663617" y="125719"/>
        <a:ext cx="1502043" cy="728361"/>
      </dsp:txXfrm>
    </dsp:sp>
    <dsp:sp modelId="{12E35BAF-9698-433B-B3C3-B54D5A1324B5}">
      <dsp:nvSpPr>
        <dsp:cNvPr id="0" name=""/>
        <dsp:cNvSpPr/>
      </dsp:nvSpPr>
      <dsp:spPr>
        <a:xfrm rot="21285645">
          <a:off x="4187148" y="440402"/>
          <a:ext cx="561485" cy="47724"/>
        </a:xfrm>
        <a:custGeom>
          <a:avLst/>
          <a:gdLst/>
          <a:ahLst/>
          <a:cxnLst/>
          <a:rect l="0" t="0" r="0" b="0"/>
          <a:pathLst>
            <a:path>
              <a:moveTo>
                <a:pt x="0" y="23862"/>
              </a:moveTo>
              <a:lnTo>
                <a:pt x="561485" y="238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latin typeface="Arial" panose="020B0604020202020204" pitchFamily="34" charset="0"/>
            <a:cs typeface="Arial" panose="020B0604020202020204" pitchFamily="34" charset="0"/>
          </a:endParaRPr>
        </a:p>
      </dsp:txBody>
      <dsp:txXfrm>
        <a:off x="4453854" y="450227"/>
        <a:ext cx="28074" cy="28074"/>
      </dsp:txXfrm>
    </dsp:sp>
    <dsp:sp modelId="{4F2D2077-86FF-490F-AA36-964B1A2DAD1E}">
      <dsp:nvSpPr>
        <dsp:cNvPr id="0" name=""/>
        <dsp:cNvSpPr/>
      </dsp:nvSpPr>
      <dsp:spPr>
        <a:xfrm>
          <a:off x="4747461" y="51787"/>
          <a:ext cx="1547363" cy="77368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a:latin typeface="Arial" panose="020B0604020202020204" pitchFamily="34" charset="0"/>
              <a:cs typeface="Arial" panose="020B0604020202020204" pitchFamily="34" charset="0"/>
            </a:rPr>
            <a:t>Auxiliar Judicial G01</a:t>
          </a:r>
        </a:p>
      </dsp:txBody>
      <dsp:txXfrm>
        <a:off x="4770121" y="74447"/>
        <a:ext cx="1502043" cy="728361"/>
      </dsp:txXfrm>
    </dsp:sp>
    <dsp:sp modelId="{CF11411D-41B0-40F5-98DF-82C560F68443}">
      <dsp:nvSpPr>
        <dsp:cNvPr id="0" name=""/>
        <dsp:cNvSpPr/>
      </dsp:nvSpPr>
      <dsp:spPr>
        <a:xfrm rot="4493908">
          <a:off x="2193352" y="1092353"/>
          <a:ext cx="655437" cy="47724"/>
        </a:xfrm>
        <a:custGeom>
          <a:avLst/>
          <a:gdLst/>
          <a:ahLst/>
          <a:cxnLst/>
          <a:rect l="0" t="0" r="0" b="0"/>
          <a:pathLst>
            <a:path>
              <a:moveTo>
                <a:pt x="0" y="23862"/>
              </a:moveTo>
              <a:lnTo>
                <a:pt x="655437" y="23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latin typeface="Arial" panose="020B0604020202020204" pitchFamily="34" charset="0"/>
            <a:cs typeface="Arial" panose="020B0604020202020204" pitchFamily="34" charset="0"/>
          </a:endParaRPr>
        </a:p>
      </dsp:txBody>
      <dsp:txXfrm>
        <a:off x="2504684" y="1099829"/>
        <a:ext cx="32771" cy="32771"/>
      </dsp:txXfrm>
    </dsp:sp>
    <dsp:sp modelId="{44318926-55A9-4154-B39E-55CE962FD1DD}">
      <dsp:nvSpPr>
        <dsp:cNvPr id="0" name=""/>
        <dsp:cNvSpPr/>
      </dsp:nvSpPr>
      <dsp:spPr>
        <a:xfrm>
          <a:off x="2606451" y="1045775"/>
          <a:ext cx="1547363" cy="77368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a:latin typeface="Arial" panose="020B0604020202020204" pitchFamily="34" charset="0"/>
              <a:cs typeface="Arial" panose="020B0604020202020204" pitchFamily="34" charset="0"/>
            </a:rPr>
            <a:t>Despacho 002</a:t>
          </a:r>
        </a:p>
      </dsp:txBody>
      <dsp:txXfrm>
        <a:off x="2629111" y="1068435"/>
        <a:ext cx="1502043" cy="728361"/>
      </dsp:txXfrm>
    </dsp:sp>
    <dsp:sp modelId="{81DE1041-FEAA-45E2-A8DB-F450D8A8546B}">
      <dsp:nvSpPr>
        <dsp:cNvPr id="0" name=""/>
        <dsp:cNvSpPr/>
      </dsp:nvSpPr>
      <dsp:spPr>
        <a:xfrm rot="21565449">
          <a:off x="4153801" y="1405942"/>
          <a:ext cx="559647" cy="47724"/>
        </a:xfrm>
        <a:custGeom>
          <a:avLst/>
          <a:gdLst/>
          <a:ahLst/>
          <a:cxnLst/>
          <a:rect l="0" t="0" r="0" b="0"/>
          <a:pathLst>
            <a:path>
              <a:moveTo>
                <a:pt x="0" y="23862"/>
              </a:moveTo>
              <a:lnTo>
                <a:pt x="559647" y="238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latin typeface="Arial" panose="020B0604020202020204" pitchFamily="34" charset="0"/>
            <a:cs typeface="Arial" panose="020B0604020202020204" pitchFamily="34" charset="0"/>
          </a:endParaRPr>
        </a:p>
      </dsp:txBody>
      <dsp:txXfrm>
        <a:off x="4419633" y="1415813"/>
        <a:ext cx="27982" cy="27982"/>
      </dsp:txXfrm>
    </dsp:sp>
    <dsp:sp modelId="{E7C340D4-771C-4E34-B8BE-7D61044FE598}">
      <dsp:nvSpPr>
        <dsp:cNvPr id="0" name=""/>
        <dsp:cNvSpPr/>
      </dsp:nvSpPr>
      <dsp:spPr>
        <a:xfrm>
          <a:off x="4713434" y="1040151"/>
          <a:ext cx="1547363" cy="77368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a:latin typeface="Arial" panose="020B0604020202020204" pitchFamily="34" charset="0"/>
              <a:cs typeface="Arial" panose="020B0604020202020204" pitchFamily="34" charset="0"/>
            </a:rPr>
            <a:t>Auxiliar Judicial G 01</a:t>
          </a:r>
        </a:p>
      </dsp:txBody>
      <dsp:txXfrm>
        <a:off x="4736094" y="1062811"/>
        <a:ext cx="1502043" cy="728361"/>
      </dsp:txXfrm>
    </dsp:sp>
    <dsp:sp modelId="{AE8ACC29-967E-4F51-919D-DB8243DC73EB}">
      <dsp:nvSpPr>
        <dsp:cNvPr id="0" name=""/>
        <dsp:cNvSpPr/>
      </dsp:nvSpPr>
      <dsp:spPr>
        <a:xfrm>
          <a:off x="6690161" y="1040155"/>
          <a:ext cx="1694533" cy="66770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a:latin typeface="Arial" panose="020B0604020202020204" pitchFamily="34" charset="0"/>
              <a:cs typeface="Arial" panose="020B0604020202020204" pitchFamily="34" charset="0"/>
            </a:rPr>
            <a:t>Auxiliar Judicial Grado 3</a:t>
          </a:r>
        </a:p>
      </dsp:txBody>
      <dsp:txXfrm>
        <a:off x="6709717" y="1059711"/>
        <a:ext cx="1655421" cy="628590"/>
      </dsp:txXfrm>
    </dsp:sp>
    <dsp:sp modelId="{2A778836-2D31-4F3A-84D4-89C6F809EE7D}">
      <dsp:nvSpPr>
        <dsp:cNvPr id="0" name=""/>
        <dsp:cNvSpPr/>
      </dsp:nvSpPr>
      <dsp:spPr>
        <a:xfrm>
          <a:off x="6422724" y="121508"/>
          <a:ext cx="2002211" cy="63458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latin typeface="Arial" panose="020B0604020202020204" pitchFamily="34" charset="0"/>
              <a:cs typeface="Arial" panose="020B0604020202020204" pitchFamily="34" charset="0"/>
            </a:rPr>
            <a:t>Escribiente de Tribunal </a:t>
          </a:r>
          <a:endParaRPr lang="es-CO" sz="1500" kern="1200" dirty="0">
            <a:latin typeface="Arial" panose="020B0604020202020204" pitchFamily="34" charset="0"/>
            <a:cs typeface="Arial" panose="020B0604020202020204" pitchFamily="34" charset="0"/>
          </a:endParaRPr>
        </a:p>
      </dsp:txBody>
      <dsp:txXfrm>
        <a:off x="6441310" y="140094"/>
        <a:ext cx="1965039" cy="59741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820920" cy="351419"/>
          </a:xfrm>
          <a:prstGeom prst="rect">
            <a:avLst/>
          </a:prstGeom>
        </p:spPr>
        <p:txBody>
          <a:bodyPr vert="horz" lIns="103592" tIns="51796" rIns="103592" bIns="51796" rtlCol="0"/>
          <a:lstStyle>
            <a:lvl1pPr algn="l">
              <a:defRPr sz="1400"/>
            </a:lvl1pPr>
          </a:lstStyle>
          <a:p>
            <a:endParaRPr lang="es-CO"/>
          </a:p>
        </p:txBody>
      </p:sp>
      <p:sp>
        <p:nvSpPr>
          <p:cNvPr id="3" name="Marcador de fecha 2"/>
          <p:cNvSpPr>
            <a:spLocks noGrp="1"/>
          </p:cNvSpPr>
          <p:nvPr>
            <p:ph type="dt" sz="quarter" idx="1"/>
          </p:nvPr>
        </p:nvSpPr>
        <p:spPr>
          <a:xfrm>
            <a:off x="6301706" y="0"/>
            <a:ext cx="4820920" cy="351419"/>
          </a:xfrm>
          <a:prstGeom prst="rect">
            <a:avLst/>
          </a:prstGeom>
        </p:spPr>
        <p:txBody>
          <a:bodyPr vert="horz" lIns="103592" tIns="51796" rIns="103592" bIns="51796" rtlCol="0"/>
          <a:lstStyle>
            <a:lvl1pPr algn="r">
              <a:defRPr sz="1400"/>
            </a:lvl1pPr>
          </a:lstStyle>
          <a:p>
            <a:fld id="{D4625863-07A4-4BFC-80B6-AFC4758FAC8B}" type="datetimeFigureOut">
              <a:rPr lang="es-CO" smtClean="0"/>
              <a:t>31/08/2018</a:t>
            </a:fld>
            <a:endParaRPr lang="es-CO"/>
          </a:p>
        </p:txBody>
      </p:sp>
      <p:sp>
        <p:nvSpPr>
          <p:cNvPr id="4" name="Marcador de pie de página 3"/>
          <p:cNvSpPr>
            <a:spLocks noGrp="1"/>
          </p:cNvSpPr>
          <p:nvPr>
            <p:ph type="ftr" sz="quarter" idx="2"/>
          </p:nvPr>
        </p:nvSpPr>
        <p:spPr>
          <a:xfrm>
            <a:off x="0" y="6652632"/>
            <a:ext cx="4820920" cy="351418"/>
          </a:xfrm>
          <a:prstGeom prst="rect">
            <a:avLst/>
          </a:prstGeom>
        </p:spPr>
        <p:txBody>
          <a:bodyPr vert="horz" lIns="103592" tIns="51796" rIns="103592" bIns="51796" rtlCol="0" anchor="b"/>
          <a:lstStyle>
            <a:lvl1pPr algn="l">
              <a:defRPr sz="1400"/>
            </a:lvl1pPr>
          </a:lstStyle>
          <a:p>
            <a:endParaRPr lang="es-CO"/>
          </a:p>
        </p:txBody>
      </p:sp>
      <p:sp>
        <p:nvSpPr>
          <p:cNvPr id="5" name="Marcador de número de diapositiva 4"/>
          <p:cNvSpPr>
            <a:spLocks noGrp="1"/>
          </p:cNvSpPr>
          <p:nvPr>
            <p:ph type="sldNum" sz="quarter" idx="3"/>
          </p:nvPr>
        </p:nvSpPr>
        <p:spPr>
          <a:xfrm>
            <a:off x="6301706" y="6652632"/>
            <a:ext cx="4820920" cy="351418"/>
          </a:xfrm>
          <a:prstGeom prst="rect">
            <a:avLst/>
          </a:prstGeom>
        </p:spPr>
        <p:txBody>
          <a:bodyPr vert="horz" lIns="103592" tIns="51796" rIns="103592" bIns="51796" rtlCol="0" anchor="b"/>
          <a:lstStyle>
            <a:lvl1pPr algn="r">
              <a:defRPr sz="1400"/>
            </a:lvl1pPr>
          </a:lstStyle>
          <a:p>
            <a:fld id="{988100B6-7C9F-4851-86C4-1635991105A4}" type="slidenum">
              <a:rPr lang="es-CO" smtClean="0"/>
              <a:t>‹Nº›</a:t>
            </a:fld>
            <a:endParaRPr lang="es-CO"/>
          </a:p>
        </p:txBody>
      </p:sp>
    </p:spTree>
    <p:extLst>
      <p:ext uri="{BB962C8B-B14F-4D97-AF65-F5344CB8AC3E}">
        <p14:creationId xmlns:p14="http://schemas.microsoft.com/office/powerpoint/2010/main" val="1289352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B08ADA0B-EC7C-4375-889E-8797AB340B63}" type="datetimeFigureOut">
              <a:rPr lang="es-CO" smtClean="0"/>
              <a:t>31/08/2018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416713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08ADA0B-EC7C-4375-889E-8797AB340B63}" type="datetimeFigureOut">
              <a:rPr lang="es-CO" smtClean="0"/>
              <a:t>31/08/2018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332592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08ADA0B-EC7C-4375-889E-8797AB340B63}" type="datetimeFigureOut">
              <a:rPr lang="es-CO" smtClean="0"/>
              <a:t>31/08/2018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33272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08ADA0B-EC7C-4375-889E-8797AB340B63}" type="datetimeFigureOut">
              <a:rPr lang="es-CO" smtClean="0"/>
              <a:t>31/08/2018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253770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08ADA0B-EC7C-4375-889E-8797AB340B63}" type="datetimeFigureOut">
              <a:rPr lang="es-CO" smtClean="0"/>
              <a:t>31/08/2018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131479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B08ADA0B-EC7C-4375-889E-8797AB340B63}" type="datetimeFigureOut">
              <a:rPr lang="es-CO" smtClean="0"/>
              <a:t>31/08/2018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418149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B08ADA0B-EC7C-4375-889E-8797AB340B63}" type="datetimeFigureOut">
              <a:rPr lang="es-CO" smtClean="0"/>
              <a:t>31/08/2018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178699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B08ADA0B-EC7C-4375-889E-8797AB340B63}" type="datetimeFigureOut">
              <a:rPr lang="es-CO" smtClean="0"/>
              <a:t>31/08/2018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420489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8ADA0B-EC7C-4375-889E-8797AB340B63}" type="datetimeFigureOut">
              <a:rPr lang="es-CO" smtClean="0"/>
              <a:t>31/08/2018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179057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08ADA0B-EC7C-4375-889E-8797AB340B63}" type="datetimeFigureOut">
              <a:rPr lang="es-CO" smtClean="0"/>
              <a:t>31/08/2018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181310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08ADA0B-EC7C-4375-889E-8797AB340B63}" type="datetimeFigureOut">
              <a:rPr lang="es-CO" smtClean="0"/>
              <a:t>31/08/2018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AD4D4B2-6065-4210-BD70-97686B3BB2F9}" type="slidenum">
              <a:rPr lang="es-CO" smtClean="0"/>
              <a:t>‹Nº›</a:t>
            </a:fld>
            <a:endParaRPr lang="es-CO"/>
          </a:p>
        </p:txBody>
      </p:sp>
    </p:spTree>
    <p:extLst>
      <p:ext uri="{BB962C8B-B14F-4D97-AF65-F5344CB8AC3E}">
        <p14:creationId xmlns:p14="http://schemas.microsoft.com/office/powerpoint/2010/main" val="118689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8ADA0B-EC7C-4375-889E-8797AB340B63}" type="datetimeFigureOut">
              <a:rPr lang="es-CO" smtClean="0"/>
              <a:t>31/08/2018</a:t>
            </a:fld>
            <a:endParaRPr lang="es-CO"/>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D4D4B2-6065-4210-BD70-97686B3BB2F9}" type="slidenum">
              <a:rPr lang="es-CO" smtClean="0"/>
              <a:t>‹Nº›</a:t>
            </a:fld>
            <a:endParaRPr lang="es-CO"/>
          </a:p>
        </p:txBody>
      </p:sp>
    </p:spTree>
    <p:extLst>
      <p:ext uri="{BB962C8B-B14F-4D97-AF65-F5344CB8AC3E}">
        <p14:creationId xmlns:p14="http://schemas.microsoft.com/office/powerpoint/2010/main" val="423253563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332656"/>
            <a:ext cx="6840760" cy="646331"/>
          </a:xfrm>
          <a:prstGeom prst="rect">
            <a:avLst/>
          </a:prstGeom>
        </p:spPr>
        <p:txBody>
          <a:bodyPr wrap="square">
            <a:spAutoFit/>
          </a:bodyPr>
          <a:lstStyle/>
          <a:p>
            <a:pPr algn="ctr"/>
            <a:r>
              <a:rPr lang="es-CO" b="1" dirty="0" smtClean="0">
                <a:latin typeface="Arial" panose="020B0604020202020204" pitchFamily="34" charset="0"/>
                <a:cs typeface="Arial" panose="020B0604020202020204" pitchFamily="34" charset="0"/>
              </a:rPr>
              <a:t>ELABORACIÓN DEL </a:t>
            </a:r>
            <a:r>
              <a:rPr lang="es-CO" b="1" dirty="0">
                <a:latin typeface="Arial" panose="020B0604020202020204" pitchFamily="34" charset="0"/>
                <a:cs typeface="Arial" panose="020B0604020202020204" pitchFamily="34" charset="0"/>
              </a:rPr>
              <a:t>CONTEXTO INSTITUCIONAL</a:t>
            </a:r>
            <a:endParaRPr lang="es-CO" dirty="0">
              <a:latin typeface="Arial" panose="020B0604020202020204" pitchFamily="34" charset="0"/>
              <a:cs typeface="Arial" panose="020B0604020202020204" pitchFamily="34" charset="0"/>
            </a:endParaRPr>
          </a:p>
          <a:p>
            <a:pPr algn="ctr"/>
            <a:r>
              <a:rPr lang="es-CO" b="1" dirty="0">
                <a:latin typeface="Arial" panose="020B0604020202020204" pitchFamily="34" charset="0"/>
                <a:cs typeface="Arial" panose="020B0604020202020204" pitchFamily="34" charset="0"/>
              </a:rPr>
              <a:t>NUMERAL 4 DE LA NORMA NTC ISO </a:t>
            </a:r>
            <a:r>
              <a:rPr lang="es-CO" b="1" dirty="0" smtClean="0">
                <a:latin typeface="Arial" panose="020B0604020202020204" pitchFamily="34" charset="0"/>
                <a:cs typeface="Arial" panose="020B0604020202020204" pitchFamily="34" charset="0"/>
              </a:rPr>
              <a:t>9001:2015</a:t>
            </a:r>
            <a:endParaRPr lang="es-CO" dirty="0">
              <a:latin typeface="Arial" panose="020B0604020202020204" pitchFamily="34" charset="0"/>
              <a:cs typeface="Arial" panose="020B060402020202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5616575" cy="4972050"/>
          </a:xfrm>
          <a:prstGeom prst="rect">
            <a:avLst/>
          </a:prstGeom>
          <a:ln w="88900" cap="sq" cmpd="thickThin">
            <a:solidFill>
              <a:srgbClr val="000000"/>
            </a:solidFill>
            <a:prstDash val="solid"/>
            <a:miter lim="800000"/>
          </a:ln>
          <a:effectLst>
            <a:innerShdw blurRad="76200">
              <a:srgbClr val="000000"/>
            </a:innerShdw>
          </a:effectLst>
          <a:extLst/>
        </p:spPr>
      </p:pic>
    </p:spTree>
    <p:extLst>
      <p:ext uri="{BB962C8B-B14F-4D97-AF65-F5344CB8AC3E}">
        <p14:creationId xmlns:p14="http://schemas.microsoft.com/office/powerpoint/2010/main" val="889956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01465234"/>
              </p:ext>
            </p:extLst>
          </p:nvPr>
        </p:nvGraphicFramePr>
        <p:xfrm>
          <a:off x="539552" y="971159"/>
          <a:ext cx="7848872" cy="5626200"/>
        </p:xfrm>
        <a:graphic>
          <a:graphicData uri="http://schemas.openxmlformats.org/drawingml/2006/table">
            <a:tbl>
              <a:tblPr firstRow="1" firstCol="1" bandRow="1">
                <a:tableStyleId>{5C22544A-7EE6-4342-B048-85BDC9FD1C3A}</a:tableStyleId>
              </a:tblPr>
              <a:tblGrid>
                <a:gridCol w="1896288"/>
                <a:gridCol w="1896288"/>
                <a:gridCol w="1896288"/>
                <a:gridCol w="1382970"/>
                <a:gridCol w="777038"/>
              </a:tblGrid>
              <a:tr h="450096">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Circuito Judicial</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Especialidad</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Tipo de Despacho </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Categoría</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Cantidad de Despachos</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rowSpan="3">
                  <a:txBody>
                    <a:bodyPr/>
                    <a:lstStyle/>
                    <a:p>
                      <a:pP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Sabanalarga</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3</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3</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 de Familia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Baranoa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2</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Soledad</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Malambo</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3</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Barranquilla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Puerto Colombia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Soledad</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Sabanagrande</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Polo Nuevo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Suan</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Soledad</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Santo Tomas</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Barranquilla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Piojo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Barranquilla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Galapa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Soledad</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Palmar de Varela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Manatí</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Sabanalarga</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Luruaco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Repelón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Barranquilla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Juan de Acosta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Campo de la Cruz</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Barranquilla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Tubara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Candelaria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Soledad</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Ponedera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Santa Lucia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225048">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Sabanalarga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dirty="0">
                          <a:effectLst/>
                          <a:latin typeface="Arial" panose="020B0604020202020204" pitchFamily="34" charset="0"/>
                          <a:cs typeface="Arial" panose="020B0604020202020204" pitchFamily="34" charset="0"/>
                        </a:rPr>
                        <a:t>Promiscuo</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Usiacuri</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1</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bl>
          </a:graphicData>
        </a:graphic>
      </p:graphicFrame>
      <p:pic>
        <p:nvPicPr>
          <p:cNvPr id="3" name="Imagen 2"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Tree>
    <p:extLst>
      <p:ext uri="{BB962C8B-B14F-4D97-AF65-F5344CB8AC3E}">
        <p14:creationId xmlns:p14="http://schemas.microsoft.com/office/powerpoint/2010/main" val="1819852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176" t="48719" r="31254" b="21041"/>
          <a:stretch/>
        </p:blipFill>
        <p:spPr bwMode="auto">
          <a:xfrm>
            <a:off x="3635896" y="3140968"/>
            <a:ext cx="488854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2"/>
          <p:cNvSpPr/>
          <p:nvPr/>
        </p:nvSpPr>
        <p:spPr>
          <a:xfrm>
            <a:off x="459076" y="2053297"/>
            <a:ext cx="7992888" cy="1015663"/>
          </a:xfrm>
          <a:prstGeom prst="rect">
            <a:avLst/>
          </a:prstGeom>
        </p:spPr>
        <p:txBody>
          <a:bodyPr wrap="square">
            <a:spAutoFit/>
          </a:bodyPr>
          <a:lstStyle/>
          <a:p>
            <a:pPr algn="just">
              <a:spcAft>
                <a:spcPts val="0"/>
              </a:spcAft>
            </a:pPr>
            <a:r>
              <a:rPr lang="es-CO" sz="1500" dirty="0" smtClean="0">
                <a:latin typeface="Arial" panose="020B0604020202020204" pitchFamily="34" charset="0"/>
                <a:ea typeface="SimSun" panose="02010600030101010101" pitchFamily="2" charset="-122"/>
                <a:cs typeface="Arial" panose="020B0604020202020204" pitchFamily="34" charset="0"/>
              </a:rPr>
              <a:t>La figura de las sedes desconcentradas tuvo su génesis con el Acuerdo No.PSAA14-10078 del 14 de enero de 2014 expedido por el consejo Superior de la Judicatura, que definió las ciudades donde funcionarán los Juzgados Piloto de Pequeñas Causas, así como las reglas para el reparto de procesos a estos jueces, entre otras disposiciones.</a:t>
            </a:r>
            <a:endParaRPr lang="es-CO" sz="15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43" t="43360" r="67165" b="23040"/>
          <a:stretch/>
        </p:blipFill>
        <p:spPr bwMode="auto">
          <a:xfrm>
            <a:off x="755576" y="3295894"/>
            <a:ext cx="2664296" cy="322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1255886" y="968985"/>
            <a:ext cx="6965655" cy="729430"/>
          </a:xfrm>
          <a:prstGeom prst="rect">
            <a:avLst/>
          </a:prstGeom>
        </p:spPr>
        <p:txBody>
          <a:bodyPr wrap="square">
            <a:spAutoFit/>
          </a:bodyPr>
          <a:lstStyle/>
          <a:p>
            <a:pPr algn="ctr">
              <a:lnSpc>
                <a:spcPct val="115000"/>
              </a:lnSpc>
              <a:spcAft>
                <a:spcPts val="800"/>
              </a:spcAft>
              <a:tabLst>
                <a:tab pos="5391150" algn="l"/>
              </a:tabLst>
            </a:pPr>
            <a:r>
              <a:rPr lang="es-CO" b="1" dirty="0">
                <a:latin typeface="Century Gothic" panose="020B0502020202020204" pitchFamily="34" charset="0"/>
                <a:ea typeface="SimSun" panose="02010600030101010101" pitchFamily="2" charset="-122"/>
                <a:cs typeface="Times New Roman" panose="02020603050405020304" pitchFamily="18" charset="0"/>
              </a:rPr>
              <a:t>Distribución de los </a:t>
            </a:r>
            <a:r>
              <a:rPr lang="es-CO" b="1" dirty="0">
                <a:latin typeface="Arial" panose="020B0604020202020204" pitchFamily="34" charset="0"/>
                <a:ea typeface="SimSun" panose="02010600030101010101" pitchFamily="2" charset="-122"/>
                <a:cs typeface="Arial" panose="020B0604020202020204" pitchFamily="34" charset="0"/>
              </a:rPr>
              <a:t>Despachos</a:t>
            </a:r>
            <a:r>
              <a:rPr lang="es-CO" b="1" dirty="0">
                <a:latin typeface="Century Gothic" panose="020B0502020202020204" pitchFamily="34" charset="0"/>
                <a:ea typeface="SimSun" panose="02010600030101010101" pitchFamily="2" charset="-122"/>
                <a:cs typeface="Times New Roman" panose="02020603050405020304" pitchFamily="18" charset="0"/>
              </a:rPr>
              <a:t> Judiciales del Circuito Judicial de Barranquilla</a:t>
            </a:r>
            <a:endParaRPr lang="es-CO" sz="1200" dirty="0">
              <a:effectLst/>
              <a:latin typeface="Century Gothic" panose="020B0502020202020204" pitchFamily="34" charset="0"/>
              <a:ea typeface="SimSun" panose="02010600030101010101" pitchFamily="2" charset="-122"/>
              <a:cs typeface="Times New Roman" panose="02020603050405020304" pitchFamily="18" charset="0"/>
            </a:endParaRPr>
          </a:p>
        </p:txBody>
      </p:sp>
      <p:pic>
        <p:nvPicPr>
          <p:cNvPr id="6" name="Imagen 5"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Tree>
    <p:extLst>
      <p:ext uri="{BB962C8B-B14F-4D97-AF65-F5344CB8AC3E}">
        <p14:creationId xmlns:p14="http://schemas.microsoft.com/office/powerpoint/2010/main" val="2485832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80" t="35800" r="58188" b="17048"/>
          <a:stretch/>
        </p:blipFill>
        <p:spPr bwMode="auto">
          <a:xfrm>
            <a:off x="2451274" y="188640"/>
            <a:ext cx="5559127" cy="646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977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372" t="33280" r="22751" b="31441"/>
          <a:stretch/>
        </p:blipFill>
        <p:spPr bwMode="auto">
          <a:xfrm>
            <a:off x="1225731" y="1196752"/>
            <a:ext cx="677732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404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25" t="30760" r="57243" b="24720"/>
          <a:stretch/>
        </p:blipFill>
        <p:spPr bwMode="auto">
          <a:xfrm>
            <a:off x="1619672" y="548680"/>
            <a:ext cx="6408712" cy="595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Tree>
    <p:extLst>
      <p:ext uri="{BB962C8B-B14F-4D97-AF65-F5344CB8AC3E}">
        <p14:creationId xmlns:p14="http://schemas.microsoft.com/office/powerpoint/2010/main" val="3711155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173" t="22679" r="17312" b="15161"/>
          <a:stretch/>
        </p:blipFill>
        <p:spPr bwMode="auto">
          <a:xfrm>
            <a:off x="2451274" y="225712"/>
            <a:ext cx="4857030" cy="665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Tree>
    <p:extLst>
      <p:ext uri="{BB962C8B-B14F-4D97-AF65-F5344CB8AC3E}">
        <p14:creationId xmlns:p14="http://schemas.microsoft.com/office/powerpoint/2010/main" val="3706186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52" t="22680" r="17553" b="9282"/>
          <a:stretch/>
        </p:blipFill>
        <p:spPr bwMode="auto">
          <a:xfrm>
            <a:off x="1619672" y="971148"/>
            <a:ext cx="7344816" cy="562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Tree>
    <p:extLst>
      <p:ext uri="{BB962C8B-B14F-4D97-AF65-F5344CB8AC3E}">
        <p14:creationId xmlns:p14="http://schemas.microsoft.com/office/powerpoint/2010/main" val="3477849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35" t="24798" r="13682" b="16402"/>
          <a:stretch/>
        </p:blipFill>
        <p:spPr bwMode="auto">
          <a:xfrm>
            <a:off x="179512" y="620688"/>
            <a:ext cx="876002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054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70" t="21520" r="37399" b="23041"/>
          <a:stretch/>
        </p:blipFill>
        <p:spPr bwMode="auto">
          <a:xfrm>
            <a:off x="179512" y="260648"/>
            <a:ext cx="698477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24" t="33542" r="16136" b="23042"/>
          <a:stretch/>
        </p:blipFill>
        <p:spPr bwMode="auto">
          <a:xfrm>
            <a:off x="4535488" y="1700808"/>
            <a:ext cx="460851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88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68" t="24040" r="16608" b="9601"/>
          <a:stretch/>
        </p:blipFill>
        <p:spPr bwMode="auto">
          <a:xfrm>
            <a:off x="179512" y="548680"/>
            <a:ext cx="882047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218" y="332656"/>
            <a:ext cx="2390775" cy="789305"/>
          </a:xfrm>
          <a:prstGeom prst="rect">
            <a:avLst/>
          </a:prstGeom>
          <a:noFill/>
          <a:ln>
            <a:noFill/>
          </a:ln>
        </p:spPr>
      </p:pic>
    </p:spTree>
    <p:extLst>
      <p:ext uri="{BB962C8B-B14F-4D97-AF65-F5344CB8AC3E}">
        <p14:creationId xmlns:p14="http://schemas.microsoft.com/office/powerpoint/2010/main" val="39605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
        <p:nvSpPr>
          <p:cNvPr id="6" name="Cuadro de texto 2"/>
          <p:cNvSpPr txBox="1">
            <a:spLocks noChangeArrowheads="1"/>
          </p:cNvSpPr>
          <p:nvPr/>
        </p:nvSpPr>
        <p:spPr bwMode="auto">
          <a:xfrm>
            <a:off x="7452320" y="181843"/>
            <a:ext cx="1092200" cy="487680"/>
          </a:xfrm>
          <a:prstGeom prst="rect">
            <a:avLst/>
          </a:prstGeom>
          <a:solidFill>
            <a:srgbClr val="FFFFFF"/>
          </a:solidFill>
          <a:ln w="3175">
            <a:noFill/>
            <a:miter lim="800000"/>
            <a:headEnd/>
            <a:tailEnd/>
          </a:ln>
        </p:spPr>
        <p:txBody>
          <a:bodyPr rot="0" vert="horz" wrap="square" lIns="91440" tIns="45720" rIns="91440" bIns="45720" anchor="t" anchorCtr="0">
            <a:spAutoFit/>
          </a:bodyPr>
          <a:lstStyle/>
          <a:p>
            <a:pPr>
              <a:lnSpc>
                <a:spcPct val="125000"/>
              </a:lnSpc>
              <a:spcAft>
                <a:spcPts val="800"/>
              </a:spcAft>
            </a:pPr>
            <a:r>
              <a:rPr lang="en-US" sz="1500" b="1">
                <a:effectLst/>
                <a:latin typeface="Century Gothic" panose="020B0502020202020204" pitchFamily="34" charset="0"/>
                <a:ea typeface="SimSun" panose="02010600030101010101" pitchFamily="2" charset="-122"/>
                <a:cs typeface="Times New Roman" panose="02020603050405020304" pitchFamily="18" charset="0"/>
              </a:rPr>
              <a:t>SIGCMA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Rectángulo 6"/>
          <p:cNvSpPr/>
          <p:nvPr/>
        </p:nvSpPr>
        <p:spPr>
          <a:xfrm>
            <a:off x="1331640" y="963749"/>
            <a:ext cx="5832648" cy="369332"/>
          </a:xfrm>
          <a:prstGeom prst="rect">
            <a:avLst/>
          </a:prstGeom>
        </p:spPr>
        <p:txBody>
          <a:bodyPr wrap="square">
            <a:spAutoFit/>
          </a:bodyPr>
          <a:lstStyle/>
          <a:p>
            <a:pPr algn="ctr"/>
            <a:r>
              <a:rPr lang="en-US" b="1" dirty="0">
                <a:latin typeface="Arial" panose="020B0604020202020204" pitchFamily="34" charset="0"/>
                <a:ea typeface="SimSun" panose="02010600030101010101" pitchFamily="2" charset="-122"/>
                <a:cs typeface="Arial" panose="020B0604020202020204" pitchFamily="34" charset="0"/>
              </a:rPr>
              <a:t>Consejo Seccional de la Judicatura del Atlántico</a:t>
            </a:r>
            <a:endParaRPr lang="es-CO" b="1"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221" t="44269" r="36509" b="11019"/>
          <a:stretch/>
        </p:blipFill>
        <p:spPr bwMode="auto">
          <a:xfrm>
            <a:off x="2555776" y="1484784"/>
            <a:ext cx="3564396" cy="490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68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0" t="29080" r="25113" b="7920"/>
          <a:stretch/>
        </p:blipFill>
        <p:spPr bwMode="auto">
          <a:xfrm>
            <a:off x="755576" y="620688"/>
            <a:ext cx="7632848" cy="578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2390775" cy="789305"/>
          </a:xfrm>
          <a:prstGeom prst="rect">
            <a:avLst/>
          </a:prstGeom>
          <a:noFill/>
          <a:ln>
            <a:noFill/>
          </a:ln>
        </p:spPr>
      </p:pic>
    </p:spTree>
    <p:extLst>
      <p:ext uri="{BB962C8B-B14F-4D97-AF65-F5344CB8AC3E}">
        <p14:creationId xmlns:p14="http://schemas.microsoft.com/office/powerpoint/2010/main" val="2460065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2" t="22360" r="16608" b="9600"/>
          <a:stretch/>
        </p:blipFill>
        <p:spPr bwMode="auto">
          <a:xfrm>
            <a:off x="179218" y="326841"/>
            <a:ext cx="8713262" cy="592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2163" y="351880"/>
            <a:ext cx="2390775" cy="916880"/>
          </a:xfrm>
          <a:prstGeom prst="rect">
            <a:avLst/>
          </a:prstGeom>
          <a:noFill/>
          <a:ln>
            <a:noFill/>
          </a:ln>
        </p:spPr>
      </p:pic>
    </p:spTree>
    <p:extLst>
      <p:ext uri="{BB962C8B-B14F-4D97-AF65-F5344CB8AC3E}">
        <p14:creationId xmlns:p14="http://schemas.microsoft.com/office/powerpoint/2010/main" val="4019936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07" t="24040" r="27003" b="14640"/>
          <a:stretch/>
        </p:blipFill>
        <p:spPr bwMode="auto">
          <a:xfrm>
            <a:off x="1691680" y="1251282"/>
            <a:ext cx="6408712" cy="556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2390775" cy="789305"/>
          </a:xfrm>
          <a:prstGeom prst="rect">
            <a:avLst/>
          </a:prstGeom>
          <a:noFill/>
          <a:ln>
            <a:noFill/>
          </a:ln>
        </p:spPr>
      </p:pic>
    </p:spTree>
    <p:extLst>
      <p:ext uri="{BB962C8B-B14F-4D97-AF65-F5344CB8AC3E}">
        <p14:creationId xmlns:p14="http://schemas.microsoft.com/office/powerpoint/2010/main" val="3994624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40" t="24040" r="17553" b="26560"/>
          <a:stretch/>
        </p:blipFill>
        <p:spPr bwMode="auto">
          <a:xfrm>
            <a:off x="197417" y="476672"/>
            <a:ext cx="8712968" cy="423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2390775" cy="789305"/>
          </a:xfrm>
          <a:prstGeom prst="rect">
            <a:avLst/>
          </a:prstGeom>
          <a:noFill/>
          <a:ln>
            <a:noFill/>
          </a:ln>
        </p:spPr>
      </p:pic>
    </p:spTree>
    <p:extLst>
      <p:ext uri="{BB962C8B-B14F-4D97-AF65-F5344CB8AC3E}">
        <p14:creationId xmlns:p14="http://schemas.microsoft.com/office/powerpoint/2010/main" val="308685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43" t="19839" r="28420" b="19681"/>
          <a:stretch/>
        </p:blipFill>
        <p:spPr bwMode="auto">
          <a:xfrm>
            <a:off x="2411760" y="1097259"/>
            <a:ext cx="540060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6"/>
            <a:ext cx="2390775" cy="789305"/>
          </a:xfrm>
          <a:prstGeom prst="rect">
            <a:avLst/>
          </a:prstGeom>
          <a:noFill/>
          <a:ln>
            <a:noFill/>
          </a:ln>
        </p:spPr>
      </p:pic>
    </p:spTree>
    <p:extLst>
      <p:ext uri="{BB962C8B-B14F-4D97-AF65-F5344CB8AC3E}">
        <p14:creationId xmlns:p14="http://schemas.microsoft.com/office/powerpoint/2010/main" val="4073221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78" t="37439" r="18742" b="29545"/>
          <a:stretch/>
        </p:blipFill>
        <p:spPr bwMode="auto">
          <a:xfrm>
            <a:off x="251520" y="1484784"/>
            <a:ext cx="8712968" cy="431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2390775" cy="789305"/>
          </a:xfrm>
          <a:prstGeom prst="rect">
            <a:avLst/>
          </a:prstGeom>
          <a:noFill/>
          <a:ln>
            <a:noFill/>
          </a:ln>
        </p:spPr>
      </p:pic>
    </p:spTree>
    <p:extLst>
      <p:ext uri="{BB962C8B-B14F-4D97-AF65-F5344CB8AC3E}">
        <p14:creationId xmlns:p14="http://schemas.microsoft.com/office/powerpoint/2010/main" val="1583039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60" t="34121" r="18498" b="23040"/>
          <a:stretch/>
        </p:blipFill>
        <p:spPr bwMode="auto">
          <a:xfrm>
            <a:off x="395536" y="2060848"/>
            <a:ext cx="849694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2390775" cy="789305"/>
          </a:xfrm>
          <a:prstGeom prst="rect">
            <a:avLst/>
          </a:prstGeom>
          <a:noFill/>
          <a:ln>
            <a:noFill/>
          </a:ln>
        </p:spPr>
      </p:pic>
    </p:spTree>
    <p:extLst>
      <p:ext uri="{BB962C8B-B14F-4D97-AF65-F5344CB8AC3E}">
        <p14:creationId xmlns:p14="http://schemas.microsoft.com/office/powerpoint/2010/main" val="2639908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60" t="30760" r="17553" b="22200"/>
          <a:stretch/>
        </p:blipFill>
        <p:spPr bwMode="auto">
          <a:xfrm>
            <a:off x="395536" y="1844824"/>
            <a:ext cx="856895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2390775" cy="789305"/>
          </a:xfrm>
          <a:prstGeom prst="rect">
            <a:avLst/>
          </a:prstGeom>
          <a:noFill/>
          <a:ln>
            <a:noFill/>
          </a:ln>
        </p:spPr>
      </p:pic>
    </p:spTree>
    <p:extLst>
      <p:ext uri="{BB962C8B-B14F-4D97-AF65-F5344CB8AC3E}">
        <p14:creationId xmlns:p14="http://schemas.microsoft.com/office/powerpoint/2010/main" val="3290079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97" t="22360" r="19915" b="12121"/>
          <a:stretch/>
        </p:blipFill>
        <p:spPr bwMode="auto">
          <a:xfrm>
            <a:off x="251520" y="548680"/>
            <a:ext cx="828092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277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3618" t="18080" r="15036" b="8000"/>
          <a:stretch/>
        </p:blipFill>
        <p:spPr bwMode="auto">
          <a:xfrm>
            <a:off x="8781" y="44624"/>
            <a:ext cx="871296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4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
        <p:nvSpPr>
          <p:cNvPr id="6" name="Cuadro de texto 2"/>
          <p:cNvSpPr txBox="1">
            <a:spLocks noChangeArrowheads="1"/>
          </p:cNvSpPr>
          <p:nvPr/>
        </p:nvSpPr>
        <p:spPr bwMode="auto">
          <a:xfrm>
            <a:off x="7452320" y="181843"/>
            <a:ext cx="1092200" cy="487680"/>
          </a:xfrm>
          <a:prstGeom prst="rect">
            <a:avLst/>
          </a:prstGeom>
          <a:solidFill>
            <a:srgbClr val="FFFFFF"/>
          </a:solidFill>
          <a:ln w="3175">
            <a:noFill/>
            <a:miter lim="800000"/>
            <a:headEnd/>
            <a:tailEnd/>
          </a:ln>
        </p:spPr>
        <p:txBody>
          <a:bodyPr rot="0" vert="horz" wrap="square" lIns="91440" tIns="45720" rIns="91440" bIns="45720" anchor="t" anchorCtr="0">
            <a:spAutoFit/>
          </a:bodyPr>
          <a:lstStyle/>
          <a:p>
            <a:pPr>
              <a:lnSpc>
                <a:spcPct val="125000"/>
              </a:lnSpc>
              <a:spcAft>
                <a:spcPts val="800"/>
              </a:spcAft>
            </a:pPr>
            <a:r>
              <a:rPr lang="en-US" sz="1500" b="1">
                <a:effectLst/>
                <a:latin typeface="Century Gothic" panose="020B0502020202020204" pitchFamily="34" charset="0"/>
                <a:ea typeface="SimSun" panose="02010600030101010101" pitchFamily="2" charset="-122"/>
                <a:cs typeface="Times New Roman" panose="02020603050405020304" pitchFamily="18" charset="0"/>
              </a:rPr>
              <a:t>SIGCMA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Rectángulo 6"/>
          <p:cNvSpPr/>
          <p:nvPr/>
        </p:nvSpPr>
        <p:spPr>
          <a:xfrm>
            <a:off x="1331640" y="963749"/>
            <a:ext cx="5832648" cy="646331"/>
          </a:xfrm>
          <a:prstGeom prst="rect">
            <a:avLst/>
          </a:prstGeom>
        </p:spPr>
        <p:txBody>
          <a:bodyPr wrap="square">
            <a:spAutoFit/>
          </a:bodyPr>
          <a:lstStyle/>
          <a:p>
            <a:pPr algn="ctr"/>
            <a:r>
              <a:rPr lang="en-US" b="1" dirty="0" smtClean="0">
                <a:latin typeface="Arial" panose="020B0604020202020204" pitchFamily="34" charset="0"/>
                <a:ea typeface="SimSun" panose="02010600030101010101" pitchFamily="2" charset="-122"/>
                <a:cs typeface="Arial" panose="020B0604020202020204" pitchFamily="34" charset="0"/>
              </a:rPr>
              <a:t>CONFORMACIÓN DEL DISTRITO JUDICIAL DE BARRANQUILLA</a:t>
            </a:r>
          </a:p>
        </p:txBody>
      </p:sp>
      <p:sp>
        <p:nvSpPr>
          <p:cNvPr id="2" name="Rectángulo 1"/>
          <p:cNvSpPr/>
          <p:nvPr/>
        </p:nvSpPr>
        <p:spPr>
          <a:xfrm>
            <a:off x="215877" y="1753054"/>
            <a:ext cx="2199754" cy="2400657"/>
          </a:xfrm>
          <a:prstGeom prst="rect">
            <a:avLst/>
          </a:prstGeom>
        </p:spPr>
        <p:txBody>
          <a:bodyPr wrap="square">
            <a:spAutoFit/>
          </a:bodyPr>
          <a:lstStyle/>
          <a:p>
            <a:pPr algn="just"/>
            <a:r>
              <a:rPr lang="es-CO" sz="1500" dirty="0">
                <a:latin typeface="Arial" panose="020B0604020202020204" pitchFamily="34" charset="0"/>
                <a:ea typeface="SimSun" panose="02010600030101010101" pitchFamily="2" charset="-122"/>
                <a:cs typeface="Arial" panose="020B0604020202020204" pitchFamily="34" charset="0"/>
              </a:rPr>
              <a:t>El Departamento del Atlántico, ubicado en la región norte de nuestro país está compuesto por 23 municipios. He aquí las cifras de los municipios con un índice poblacional con más de 50.000 habitantes</a:t>
            </a:r>
            <a:endParaRPr lang="es-CO" sz="1500" dirty="0">
              <a:latin typeface="Arial" panose="020B0604020202020204" pitchFamily="34" charset="0"/>
              <a:cs typeface="Arial" panose="020B0604020202020204" pitchFamily="34" charset="0"/>
            </a:endParaRPr>
          </a:p>
        </p:txBody>
      </p:sp>
      <p:sp>
        <p:nvSpPr>
          <p:cNvPr id="3" name="Rectángulo 2"/>
          <p:cNvSpPr/>
          <p:nvPr/>
        </p:nvSpPr>
        <p:spPr>
          <a:xfrm>
            <a:off x="3059832" y="1836956"/>
            <a:ext cx="5760640" cy="957955"/>
          </a:xfrm>
          <a:prstGeom prst="rect">
            <a:avLst/>
          </a:prstGeom>
        </p:spPr>
        <p:txBody>
          <a:bodyPr wrap="square">
            <a:spAutoFit/>
          </a:bodyPr>
          <a:lstStyle/>
          <a:p>
            <a:pPr algn="just">
              <a:lnSpc>
                <a:spcPct val="125000"/>
              </a:lnSpc>
              <a:spcAft>
                <a:spcPts val="800"/>
              </a:spcAft>
              <a:tabLst>
                <a:tab pos="5391150" algn="l"/>
              </a:tabLst>
            </a:pPr>
            <a:r>
              <a:rPr lang="es-CO" sz="1500" dirty="0">
                <a:latin typeface="Arial" panose="020B0604020202020204" pitchFamily="34" charset="0"/>
                <a:ea typeface="SimSun" panose="02010600030101010101" pitchFamily="2" charset="-122"/>
                <a:cs typeface="Arial" panose="020B0604020202020204" pitchFamily="34" charset="0"/>
              </a:rPr>
              <a:t>A nivel nacional, este Departamento ocupa el 5º puesto con una población estaba compuesta de 2.520.113 habitantes, para el año 2017.</a:t>
            </a:r>
            <a:endParaRPr lang="es-CO" sz="15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10" name="Imagen 9" descr="d:\Escritorio\division_politica.png"/>
          <p:cNvPicPr/>
          <p:nvPr/>
        </p:nvPicPr>
        <p:blipFill rotWithShape="1">
          <a:blip r:embed="rId3">
            <a:extLst>
              <a:ext uri="{28A0092B-C50C-407E-A947-70E740481C1C}">
                <a14:useLocalDpi xmlns:a14="http://schemas.microsoft.com/office/drawing/2010/main" val="0"/>
              </a:ext>
            </a:extLst>
          </a:blip>
          <a:srcRect l="11644" t="8715" r="11299" b="4291"/>
          <a:stretch/>
        </p:blipFill>
        <p:spPr bwMode="auto">
          <a:xfrm>
            <a:off x="5574247" y="3035665"/>
            <a:ext cx="2416810" cy="358076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035665"/>
            <a:ext cx="1944216" cy="3580765"/>
          </a:xfrm>
          <a:prstGeom prst="rect">
            <a:avLst/>
          </a:prstGeom>
          <a:noFill/>
          <a:ln>
            <a:noFill/>
          </a:ln>
        </p:spPr>
      </p:pic>
    </p:spTree>
    <p:extLst>
      <p:ext uri="{BB962C8B-B14F-4D97-AF65-F5344CB8AC3E}">
        <p14:creationId xmlns:p14="http://schemas.microsoft.com/office/powerpoint/2010/main" val="826174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36" t="19001" r="13774" b="12121"/>
          <a:stretch/>
        </p:blipFill>
        <p:spPr bwMode="auto">
          <a:xfrm>
            <a:off x="0" y="332656"/>
            <a:ext cx="874846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539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04664"/>
            <a:ext cx="7992888" cy="5955476"/>
          </a:xfrm>
          <a:prstGeom prst="rect">
            <a:avLst/>
          </a:prstGeom>
        </p:spPr>
        <p:txBody>
          <a:bodyPr wrap="square">
            <a:spAutoFit/>
          </a:bodyPr>
          <a:lstStyle/>
          <a:p>
            <a:pPr lvl="1" fontAlgn="base"/>
            <a:r>
              <a:rPr lang="es-CO" b="1" dirty="0"/>
              <a:t>PRINCIPIOS Y VALORES </a:t>
            </a:r>
            <a:endParaRPr lang="es-CO" dirty="0"/>
          </a:p>
          <a:p>
            <a:pPr lvl="2" fontAlgn="base"/>
            <a:r>
              <a:rPr lang="es-CO" b="1" dirty="0"/>
              <a:t>Principios Éticos </a:t>
            </a:r>
          </a:p>
          <a:p>
            <a:r>
              <a:rPr lang="es-CO" dirty="0"/>
              <a:t> </a:t>
            </a:r>
          </a:p>
          <a:p>
            <a:r>
              <a:rPr lang="es-CO" dirty="0"/>
              <a:t>Los principios éticos son normas internas y creencias básicas sobre las formas correctas  como debemos relacionarnos con los otros y con el mundo, donde se erige el sistema de valores de las personas o los grupos que se adscriben. Dichas creencias se presentan como postulados que el individuo  asume como normas rectoras que orientan sus actuaciones y que no son susceptibles de trasgresión o negociación.  </a:t>
            </a:r>
          </a:p>
          <a:p>
            <a:r>
              <a:rPr lang="es-CO" dirty="0"/>
              <a:t> </a:t>
            </a:r>
          </a:p>
          <a:p>
            <a:r>
              <a:rPr lang="es-CO" dirty="0"/>
              <a:t>Por su parte, la ética Pública se refiere </a:t>
            </a:r>
            <a:r>
              <a:rPr lang="es-CO" b="1" i="1" dirty="0"/>
              <a:t>“a la disposición interna de quienes desempeñan funciones públicas para cumplir cabalmente con los postulados y mandatos de la constitución y la Ley acerca de cómo debe ejercitarse dicha función, en términos de eficiencia, integridad, transparencia y orientación hacia el bien común”. </a:t>
            </a:r>
            <a:endParaRPr lang="es-CO" dirty="0"/>
          </a:p>
          <a:p>
            <a:r>
              <a:rPr lang="es-CO" dirty="0"/>
              <a:t> </a:t>
            </a:r>
          </a:p>
          <a:p>
            <a:r>
              <a:rPr lang="es-CO" dirty="0"/>
              <a:t>Teniendo en cuenta lo anterior, el Consejo Superior de la Judicatura, orienta su comportamiento y función, de acuerdo con los principios de: </a:t>
            </a:r>
            <a:r>
              <a:rPr lang="es-CO" b="1" i="1" dirty="0"/>
              <a:t>Igualdad de trato, Moralidad, Celeridad, Economía, Imparcialidad, Eficacia, Publicidad, </a:t>
            </a:r>
            <a:r>
              <a:rPr lang="es-CO" b="1" dirty="0"/>
              <a:t> </a:t>
            </a:r>
            <a:r>
              <a:rPr lang="es-CO" dirty="0"/>
              <a:t>que están contemplados en el artículo 209 de la Constitución Política de Colombia de 1991. </a:t>
            </a:r>
            <a:r>
              <a:rPr lang="es-CO" dirty="0" smtClean="0"/>
              <a:t> </a:t>
            </a:r>
            <a:endParaRPr lang="es-CO" dirty="0"/>
          </a:p>
          <a:p>
            <a:r>
              <a:rPr lang="es-CO" sz="1050" dirty="0" smtClean="0"/>
              <a:t>* Texto </a:t>
            </a:r>
            <a:r>
              <a:rPr lang="es-CO" sz="1050" dirty="0"/>
              <a:t>tomado del Código de Ética y Buen Gobierno de la Sala Administrativa del Consejo Superior de la Judicatura. </a:t>
            </a:r>
          </a:p>
          <a:p>
            <a:r>
              <a:rPr lang="es-CO" sz="1050" dirty="0"/>
              <a:t>Modelo de Gestión Ética para Entidades del Estado. Programa de Eficiencia y Rendición de Cuentas. Pág. </a:t>
            </a:r>
            <a:r>
              <a:rPr lang="es-CO" sz="1050" dirty="0" err="1" smtClean="0"/>
              <a:t>Ibid</a:t>
            </a:r>
            <a:r>
              <a:rPr lang="es-CO" sz="1050" dirty="0"/>
              <a:t>.</a:t>
            </a:r>
          </a:p>
        </p:txBody>
      </p:sp>
      <p:pic>
        <p:nvPicPr>
          <p:cNvPr id="3" name="Imagen 2"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8640"/>
            <a:ext cx="2390775" cy="789305"/>
          </a:xfrm>
          <a:prstGeom prst="rect">
            <a:avLst/>
          </a:prstGeom>
          <a:noFill/>
          <a:ln>
            <a:noFill/>
          </a:ln>
        </p:spPr>
      </p:pic>
    </p:spTree>
    <p:extLst>
      <p:ext uri="{BB962C8B-B14F-4D97-AF65-F5344CB8AC3E}">
        <p14:creationId xmlns:p14="http://schemas.microsoft.com/office/powerpoint/2010/main" val="1261936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87500" y="603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Rectángulo"/>
          <p:cNvSpPr/>
          <p:nvPr/>
        </p:nvSpPr>
        <p:spPr>
          <a:xfrm>
            <a:off x="539552" y="1074574"/>
            <a:ext cx="8496944" cy="1292662"/>
          </a:xfrm>
          <a:prstGeom prst="rect">
            <a:avLst/>
          </a:prstGeom>
        </p:spPr>
        <p:txBody>
          <a:bodyPr wrap="square">
            <a:spAutoFit/>
          </a:bodyPr>
          <a:lstStyle/>
          <a:p>
            <a:pPr algn="just"/>
            <a:r>
              <a:rPr lang="es-CO" b="1" dirty="0" smtClean="0">
                <a:solidFill>
                  <a:srgbClr val="000000"/>
                </a:solidFill>
                <a:latin typeface="Arial"/>
                <a:ea typeface="Arial"/>
              </a:rPr>
              <a:t>PARTES INTERESADAS</a:t>
            </a:r>
          </a:p>
          <a:p>
            <a:pPr algn="just"/>
            <a:endParaRPr lang="es-CO" b="1" dirty="0">
              <a:solidFill>
                <a:srgbClr val="000000"/>
              </a:solidFill>
              <a:latin typeface="Arial"/>
              <a:ea typeface="Arial"/>
            </a:endParaRPr>
          </a:p>
          <a:p>
            <a:pPr algn="just"/>
            <a:r>
              <a:rPr lang="es-CO" sz="1400" dirty="0" smtClean="0">
                <a:solidFill>
                  <a:srgbClr val="000000"/>
                </a:solidFill>
                <a:latin typeface="Arial"/>
                <a:ea typeface="Arial"/>
              </a:rPr>
              <a:t>Las </a:t>
            </a:r>
            <a:r>
              <a:rPr lang="es-CO" sz="1400" dirty="0">
                <a:solidFill>
                  <a:srgbClr val="000000"/>
                </a:solidFill>
                <a:latin typeface="Arial"/>
                <a:ea typeface="Arial"/>
              </a:rPr>
              <a:t>partes interesadas que son pertinentes al Sistema de Gestión de la Calidad en el Consejo Superior de la Judicatura, haciendo una aproximación para determinar las cuestiones externas e internas pertinentes con el propósito Institucional </a:t>
            </a:r>
            <a:r>
              <a:rPr lang="es-CO" sz="1400" dirty="0" smtClean="0">
                <a:solidFill>
                  <a:srgbClr val="000000"/>
                </a:solidFill>
                <a:latin typeface="Arial"/>
                <a:ea typeface="Arial"/>
              </a:rPr>
              <a:t>y </a:t>
            </a:r>
            <a:r>
              <a:rPr lang="es-CO" sz="1400" dirty="0">
                <a:solidFill>
                  <a:srgbClr val="000000"/>
                </a:solidFill>
                <a:latin typeface="Arial"/>
                <a:ea typeface="Arial"/>
              </a:rPr>
              <a:t>la dirección estratégica se muestran a </a:t>
            </a:r>
            <a:r>
              <a:rPr lang="es-CO" sz="1400" dirty="0" smtClean="0">
                <a:solidFill>
                  <a:srgbClr val="000000"/>
                </a:solidFill>
                <a:latin typeface="Arial"/>
                <a:ea typeface="Arial"/>
              </a:rPr>
              <a:t>continuación:</a:t>
            </a:r>
            <a:endParaRPr lang="es-CO" sz="1400" dirty="0"/>
          </a:p>
        </p:txBody>
      </p:sp>
      <p:sp>
        <p:nvSpPr>
          <p:cNvPr id="6" name="Rectangle 2"/>
          <p:cNvSpPr>
            <a:spLocks noChangeArrowheads="1"/>
          </p:cNvSpPr>
          <p:nvPr/>
        </p:nvSpPr>
        <p:spPr bwMode="auto">
          <a:xfrm>
            <a:off x="2251075" y="1550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100" b="0" i="0" u="none" strike="noStrike" cap="none" normalizeH="0" baseline="0" smtClean="0">
                <a:ln>
                  <a:noFill/>
                </a:ln>
                <a:solidFill>
                  <a:srgbClr val="000000"/>
                </a:solidFill>
                <a:effectLst/>
                <a:latin typeface="Arial" pitchFamily="34" charset="0"/>
                <a:ea typeface="Arial" pitchFamily="34" charset="0"/>
                <a:cs typeface="Arial" pitchFamily="34" charset="0"/>
              </a:rPr>
              <a:t>  </a:t>
            </a:r>
            <a:endParaRPr kumimoji="0" lang="es-CO" altLang="es-CO"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smtClean="0">
                <a:ln>
                  <a:noFill/>
                </a:ln>
                <a:solidFill>
                  <a:srgbClr val="000000"/>
                </a:solidFill>
                <a:effectLst/>
                <a:latin typeface="Arial" pitchFamily="34" charset="0"/>
                <a:ea typeface="Arial" pitchFamily="34" charset="0"/>
                <a:cs typeface="Arial" pitchFamily="34" charset="0"/>
              </a:rPr>
              <a:t> </a:t>
            </a:r>
            <a:endParaRPr kumimoji="0" lang="es-CO" altLang="es-CO"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smtClean="0">
                <a:ln>
                  <a:noFill/>
                </a:ln>
                <a:solidFill>
                  <a:srgbClr val="000000"/>
                </a:solidFill>
                <a:effectLst/>
                <a:latin typeface="Arial" pitchFamily="34" charset="0"/>
                <a:ea typeface="Arial" pitchFamily="34" charset="0"/>
                <a:cs typeface="Arial" pitchFamily="34" charset="0"/>
              </a:rPr>
              <a:t> 	 </a:t>
            </a: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199" y="2780928"/>
            <a:ext cx="63436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271799" y="228531"/>
            <a:ext cx="2390775" cy="789305"/>
          </a:xfrm>
          <a:prstGeom prst="rect">
            <a:avLst/>
          </a:prstGeom>
          <a:noFill/>
          <a:ln>
            <a:noFill/>
          </a:ln>
        </p:spPr>
      </p:pic>
    </p:spTree>
    <p:extLst>
      <p:ext uri="{BB962C8B-B14F-4D97-AF65-F5344CB8AC3E}">
        <p14:creationId xmlns:p14="http://schemas.microsoft.com/office/powerpoint/2010/main" val="3418762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57363" y="905742"/>
            <a:ext cx="5904656" cy="400110"/>
          </a:xfrm>
          <a:prstGeom prst="rect">
            <a:avLst/>
          </a:prstGeom>
        </p:spPr>
        <p:txBody>
          <a:bodyPr wrap="square">
            <a:spAutoFit/>
          </a:bodyPr>
          <a:lstStyle/>
          <a:p>
            <a:pPr algn="ctr"/>
            <a:r>
              <a:rPr lang="es-CO" sz="2000" b="1" dirty="0"/>
              <a:t>Necesidades y Expectativas de las Partes Interesadas</a:t>
            </a:r>
          </a:p>
        </p:txBody>
      </p:sp>
      <p:sp>
        <p:nvSpPr>
          <p:cNvPr id="4" name="Rectangle 1"/>
          <p:cNvSpPr>
            <a:spLocks noChangeArrowheads="1"/>
          </p:cNvSpPr>
          <p:nvPr/>
        </p:nvSpPr>
        <p:spPr bwMode="auto">
          <a:xfrm>
            <a:off x="1757363" y="-2882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CO" altLang="es-CO" sz="1100" b="0" i="0" u="none" strike="noStrike" cap="none" normalizeH="0" baseline="0" smtClean="0">
                <a:ln>
                  <a:noFill/>
                </a:ln>
                <a:solidFill>
                  <a:srgbClr val="000000"/>
                </a:solidFill>
                <a:effectLst/>
                <a:latin typeface="Arial" pitchFamily="34" charset="0"/>
                <a:ea typeface="Arial" pitchFamily="34" charset="0"/>
                <a:cs typeface="Arial" pitchFamily="34" charset="0"/>
              </a:rPr>
              <a:t> </a:t>
            </a:r>
            <a:endParaRPr kumimoji="0" lang="es-CO" altLang="es-CO"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05852"/>
            <a:ext cx="7704856" cy="536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7352"/>
            <a:ext cx="2390775" cy="789305"/>
          </a:xfrm>
          <a:prstGeom prst="rect">
            <a:avLst/>
          </a:prstGeom>
          <a:noFill/>
          <a:ln>
            <a:noFill/>
          </a:ln>
        </p:spPr>
      </p:pic>
    </p:spTree>
    <p:extLst>
      <p:ext uri="{BB962C8B-B14F-4D97-AF65-F5344CB8AC3E}">
        <p14:creationId xmlns:p14="http://schemas.microsoft.com/office/powerpoint/2010/main" val="2460267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27000"/>
            <a:ext cx="8057901"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7000"/>
            <a:ext cx="2390775" cy="789305"/>
          </a:xfrm>
          <a:prstGeom prst="rect">
            <a:avLst/>
          </a:prstGeom>
          <a:noFill/>
          <a:ln>
            <a:noFill/>
          </a:ln>
        </p:spPr>
      </p:pic>
    </p:spTree>
    <p:extLst>
      <p:ext uri="{BB962C8B-B14F-4D97-AF65-F5344CB8AC3E}">
        <p14:creationId xmlns:p14="http://schemas.microsoft.com/office/powerpoint/2010/main" val="2413793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29216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2390775" cy="789305"/>
          </a:xfrm>
          <a:prstGeom prst="rect">
            <a:avLst/>
          </a:prstGeom>
          <a:noFill/>
          <a:ln>
            <a:noFill/>
          </a:ln>
        </p:spPr>
      </p:pic>
    </p:spTree>
    <p:extLst>
      <p:ext uri="{BB962C8B-B14F-4D97-AF65-F5344CB8AC3E}">
        <p14:creationId xmlns:p14="http://schemas.microsoft.com/office/powerpoint/2010/main" val="267886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61925"/>
            <a:ext cx="7762875" cy="65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1925"/>
            <a:ext cx="2390775" cy="789305"/>
          </a:xfrm>
          <a:prstGeom prst="rect">
            <a:avLst/>
          </a:prstGeom>
          <a:noFill/>
          <a:ln>
            <a:noFill/>
          </a:ln>
        </p:spPr>
      </p:pic>
    </p:spTree>
    <p:extLst>
      <p:ext uri="{BB962C8B-B14F-4D97-AF65-F5344CB8AC3E}">
        <p14:creationId xmlns:p14="http://schemas.microsoft.com/office/powerpoint/2010/main" val="3507646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13230"/>
            <a:ext cx="8252320" cy="628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2314106" cy="696296"/>
          </a:xfrm>
          <a:prstGeom prst="rect">
            <a:avLst/>
          </a:prstGeom>
          <a:noFill/>
          <a:ln>
            <a:noFill/>
          </a:ln>
        </p:spPr>
      </p:pic>
    </p:spTree>
    <p:extLst>
      <p:ext uri="{BB962C8B-B14F-4D97-AF65-F5344CB8AC3E}">
        <p14:creationId xmlns:p14="http://schemas.microsoft.com/office/powerpoint/2010/main" val="3912892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13690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Logo CSJ RGB_0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415"/>
            <a:ext cx="2390775" cy="789305"/>
          </a:xfrm>
          <a:prstGeom prst="rect">
            <a:avLst/>
          </a:prstGeom>
          <a:noFill/>
          <a:ln>
            <a:noFill/>
          </a:ln>
        </p:spPr>
      </p:pic>
    </p:spTree>
    <p:extLst>
      <p:ext uri="{BB962C8B-B14F-4D97-AF65-F5344CB8AC3E}">
        <p14:creationId xmlns:p14="http://schemas.microsoft.com/office/powerpoint/2010/main" val="1649189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1520" y="1347657"/>
            <a:ext cx="8712968" cy="1397049"/>
          </a:xfrm>
          <a:prstGeom prst="rect">
            <a:avLst/>
          </a:prstGeom>
        </p:spPr>
        <p:txBody>
          <a:bodyPr wrap="square">
            <a:spAutoFit/>
          </a:bodyPr>
          <a:lstStyle/>
          <a:p>
            <a:pPr algn="just">
              <a:lnSpc>
                <a:spcPct val="115000"/>
              </a:lnSpc>
              <a:spcAft>
                <a:spcPts val="800"/>
              </a:spcAft>
              <a:tabLst>
                <a:tab pos="5391150" algn="l"/>
              </a:tabLst>
            </a:pPr>
            <a:r>
              <a:rPr lang="es-CO" sz="1500" dirty="0">
                <a:latin typeface="Arial" panose="020B0604020202020204" pitchFamily="34" charset="0"/>
                <a:ea typeface="SimSun" panose="02010600030101010101" pitchFamily="2" charset="-122"/>
                <a:cs typeface="Arial" panose="020B0604020202020204" pitchFamily="34" charset="0"/>
              </a:rPr>
              <a:t>A nivel judicial, el Distrito de Barranquilla está compuesta por tres circuitos judiciales, cuya cabecera se encuentra en la ciudad de Barranquilla; esta cabecera se conformada por las cabeceras municipales de Galapa, Juan de Acosta, Piojo, Polo Puerto Colombia, y Tubara. A su vez, la cabecera del circuito de soledad se compone además de los municipios de Malambo, Palmar de Varela, Ponedera, Sabanagrande, Santo Tomas. </a:t>
            </a:r>
          </a:p>
        </p:txBody>
      </p:sp>
      <p:graphicFrame>
        <p:nvGraphicFramePr>
          <p:cNvPr id="8" name="Diagrama 7"/>
          <p:cNvGraphicFramePr/>
          <p:nvPr>
            <p:extLst>
              <p:ext uri="{D42A27DB-BD31-4B8C-83A1-F6EECF244321}">
                <p14:modId xmlns:p14="http://schemas.microsoft.com/office/powerpoint/2010/main" val="851706895"/>
              </p:ext>
            </p:extLst>
          </p:nvPr>
        </p:nvGraphicFramePr>
        <p:xfrm>
          <a:off x="-177018" y="3121216"/>
          <a:ext cx="5256584"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Logo CSJ RGB_01"/>
          <p:cNvPicPr/>
          <p:nvPr/>
        </p:nvPicPr>
        <p:blipFill>
          <a:blip r:embed="rId7">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
        <p:nvSpPr>
          <p:cNvPr id="10" name="Rectángulo 9"/>
          <p:cNvSpPr/>
          <p:nvPr/>
        </p:nvSpPr>
        <p:spPr>
          <a:xfrm>
            <a:off x="4608004" y="3573016"/>
            <a:ext cx="3744416" cy="1419619"/>
          </a:xfrm>
          <a:prstGeom prst="rect">
            <a:avLst/>
          </a:prstGeom>
        </p:spPr>
        <p:txBody>
          <a:bodyPr wrap="square">
            <a:spAutoFit/>
          </a:bodyPr>
          <a:lstStyle/>
          <a:p>
            <a:pPr algn="just">
              <a:lnSpc>
                <a:spcPct val="115000"/>
              </a:lnSpc>
              <a:spcAft>
                <a:spcPts val="800"/>
              </a:spcAft>
              <a:tabLst>
                <a:tab pos="5391150" algn="l"/>
              </a:tabLst>
            </a:pPr>
            <a:r>
              <a:rPr lang="es-CO" sz="1500" dirty="0">
                <a:latin typeface="Arial" panose="020B0604020202020204" pitchFamily="34" charset="0"/>
                <a:ea typeface="SimSun" panose="02010600030101010101" pitchFamily="2" charset="-122"/>
                <a:cs typeface="Arial" panose="020B0604020202020204" pitchFamily="34" charset="0"/>
              </a:rPr>
              <a:t>Finalmente, Sabanalarga está integrada además en su circuito por los municipios de Campo de la Cruz, Candelaria, Luruaco, Manatí, Repelón, Santa Lucia, Polo Nuevo, Baranoa, Usiacuri y Suan.</a:t>
            </a:r>
            <a:endParaRPr lang="es-CO" sz="1500"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48504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35681" y="-486245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6" name="Diagrama 5"/>
          <p:cNvGraphicFramePr/>
          <p:nvPr>
            <p:extLst>
              <p:ext uri="{D42A27DB-BD31-4B8C-83A1-F6EECF244321}">
                <p14:modId xmlns:p14="http://schemas.microsoft.com/office/powerpoint/2010/main" val="1977279979"/>
              </p:ext>
            </p:extLst>
          </p:nvPr>
        </p:nvGraphicFramePr>
        <p:xfrm>
          <a:off x="646300" y="2708920"/>
          <a:ext cx="7991856" cy="380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86986" y="1190429"/>
            <a:ext cx="7343784" cy="410882"/>
          </a:xfrm>
          <a:prstGeom prst="rect">
            <a:avLst/>
          </a:prstGeom>
        </p:spPr>
        <p:txBody>
          <a:bodyPr wrap="square">
            <a:spAutoFit/>
          </a:bodyPr>
          <a:lstStyle/>
          <a:p>
            <a:pPr algn="ctr">
              <a:lnSpc>
                <a:spcPct val="115000"/>
              </a:lnSpc>
              <a:spcAft>
                <a:spcPts val="800"/>
              </a:spcAft>
              <a:tabLst>
                <a:tab pos="5391150" algn="l"/>
              </a:tabLst>
            </a:pPr>
            <a:r>
              <a:rPr lang="es-CO" b="1" dirty="0">
                <a:latin typeface="Arial" panose="020B0604020202020204" pitchFamily="34" charset="0"/>
                <a:ea typeface="SimSun" panose="02010600030101010101" pitchFamily="2" charset="-122"/>
                <a:cs typeface="Arial" panose="020B0604020202020204" pitchFamily="34" charset="0"/>
              </a:rPr>
              <a:t>Organigrama de la Administración de Justicia a nivel Seccional</a:t>
            </a:r>
            <a:endParaRPr lang="es-CO" sz="1200" dirty="0">
              <a:effectLst/>
              <a:latin typeface="Arial" panose="020B0604020202020204" pitchFamily="34" charset="0"/>
              <a:ea typeface="SimSun" panose="02010600030101010101" pitchFamily="2" charset="-122"/>
              <a:cs typeface="Arial" panose="020B0604020202020204" pitchFamily="34" charset="0"/>
            </a:endParaRPr>
          </a:p>
        </p:txBody>
      </p:sp>
      <p:sp>
        <p:nvSpPr>
          <p:cNvPr id="7" name="Rectángulo 6"/>
          <p:cNvSpPr/>
          <p:nvPr/>
        </p:nvSpPr>
        <p:spPr>
          <a:xfrm>
            <a:off x="970336" y="1916832"/>
            <a:ext cx="6977084" cy="957955"/>
          </a:xfrm>
          <a:prstGeom prst="rect">
            <a:avLst/>
          </a:prstGeom>
        </p:spPr>
        <p:txBody>
          <a:bodyPr wrap="square">
            <a:spAutoFit/>
          </a:bodyPr>
          <a:lstStyle/>
          <a:p>
            <a:pPr algn="just">
              <a:lnSpc>
                <a:spcPct val="125000"/>
              </a:lnSpc>
              <a:spcAft>
                <a:spcPts val="800"/>
              </a:spcAft>
              <a:tabLst>
                <a:tab pos="5391150" algn="l"/>
              </a:tabLst>
            </a:pPr>
            <a:r>
              <a:rPr lang="es-ES" sz="1500" dirty="0">
                <a:latin typeface="Arial" panose="020B0604020202020204" pitchFamily="34" charset="0"/>
                <a:ea typeface="SimSun" panose="02010600030101010101" pitchFamily="2" charset="-122"/>
                <a:cs typeface="Arial" panose="020B0604020202020204" pitchFamily="34" charset="0"/>
              </a:rPr>
              <a:t>La administración de justicia es ejercida por los despachos judiciales en atención al ordenamiento jurídico establecido para cada especialidad. A su vez, los órganos administrativos resguardan y respaldan la gestión judicial.</a:t>
            </a:r>
            <a:endParaRPr lang="es-CO" sz="15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9" name="Imagen 8" descr="Logo CSJ RGB_01"/>
          <p:cNvPicPr/>
          <p:nvPr/>
        </p:nvPicPr>
        <p:blipFill>
          <a:blip r:embed="rId7">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Tree>
    <p:extLst>
      <p:ext uri="{BB962C8B-B14F-4D97-AF65-F5344CB8AC3E}">
        <p14:creationId xmlns:p14="http://schemas.microsoft.com/office/powerpoint/2010/main" val="2073209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772253351"/>
              </p:ext>
            </p:extLst>
          </p:nvPr>
        </p:nvGraphicFramePr>
        <p:xfrm>
          <a:off x="251520" y="2924944"/>
          <a:ext cx="8424936" cy="2918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899592" y="1340768"/>
            <a:ext cx="7128792" cy="1154162"/>
          </a:xfrm>
          <a:prstGeom prst="rect">
            <a:avLst/>
          </a:prstGeom>
        </p:spPr>
        <p:txBody>
          <a:bodyPr wrap="square">
            <a:spAutoFit/>
          </a:bodyPr>
          <a:lstStyle/>
          <a:p>
            <a:pPr algn="just">
              <a:lnSpc>
                <a:spcPct val="115000"/>
              </a:lnSpc>
              <a:spcAft>
                <a:spcPts val="800"/>
              </a:spcAft>
              <a:tabLst>
                <a:tab pos="5391150" algn="l"/>
              </a:tabLst>
            </a:pPr>
            <a:r>
              <a:rPr lang="es-CO" sz="1500" dirty="0">
                <a:latin typeface="Arial" panose="020B0604020202020204" pitchFamily="34" charset="0"/>
                <a:ea typeface="SimSun" panose="02010600030101010101" pitchFamily="2" charset="-122"/>
                <a:cs typeface="Arial" panose="020B0604020202020204" pitchFamily="34" charset="0"/>
              </a:rPr>
              <a:t>Primeramente, ha de mencionarse qué a raíz de la ratificación de la permanencia del órgano de administración de justicia y las reformas introducidas por el Consejo Superior de la Judicatura, el Consejo Seccional de la Judicatura del Atlántico </a:t>
            </a:r>
            <a:r>
              <a:rPr lang="es-CO" sz="1500" dirty="0" smtClean="0">
                <a:latin typeface="Arial" panose="020B0604020202020204" pitchFamily="34" charset="0"/>
                <a:ea typeface="SimSun" panose="02010600030101010101" pitchFamily="2" charset="-122"/>
                <a:cs typeface="Arial" panose="020B0604020202020204" pitchFamily="34" charset="0"/>
              </a:rPr>
              <a:t>quedó </a:t>
            </a:r>
            <a:r>
              <a:rPr lang="es-CO" sz="1500" dirty="0">
                <a:latin typeface="Arial" panose="020B0604020202020204" pitchFamily="34" charset="0"/>
                <a:ea typeface="SimSun" panose="02010600030101010101" pitchFamily="2" charset="-122"/>
                <a:cs typeface="Arial" panose="020B0604020202020204" pitchFamily="34" charset="0"/>
              </a:rPr>
              <a:t>estructurado de la siguiente manera:</a:t>
            </a:r>
            <a:endParaRPr lang="es-CO" sz="15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8" name="Imagen 7" descr="Logo CSJ RGB_01"/>
          <p:cNvPicPr/>
          <p:nvPr/>
        </p:nvPicPr>
        <p:blipFill>
          <a:blip r:embed="rId7">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Tree>
    <p:extLst>
      <p:ext uri="{BB962C8B-B14F-4D97-AF65-F5344CB8AC3E}">
        <p14:creationId xmlns:p14="http://schemas.microsoft.com/office/powerpoint/2010/main" val="4023590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
        <p:nvSpPr>
          <p:cNvPr id="2" name="Rectangle 2"/>
          <p:cNvSpPr>
            <a:spLocks noChangeArrowheads="1"/>
          </p:cNvSpPr>
          <p:nvPr/>
        </p:nvSpPr>
        <p:spPr bwMode="auto">
          <a:xfrm>
            <a:off x="90363" y="5139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3"/>
          <p:cNvSpPr>
            <a:spLocks noChangeArrowheads="1"/>
          </p:cNvSpPr>
          <p:nvPr/>
        </p:nvSpPr>
        <p:spPr bwMode="auto">
          <a:xfrm>
            <a:off x="148327" y="1016725"/>
            <a:ext cx="8793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ja-JP" b="1"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Organigrama de la Dirección Ejecutiva Seccional de la Administración Judicial</a:t>
            </a:r>
            <a:endParaRPr kumimoji="0" lang="es-CO" altLang="ja-JP"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8" name="Imagen 7"/>
          <p:cNvPicPr/>
          <p:nvPr/>
        </p:nvPicPr>
        <p:blipFill rotWithShape="1">
          <a:blip r:embed="rId3"/>
          <a:srcRect l="11905" t="22487" r="13393" b="11905"/>
          <a:stretch/>
        </p:blipFill>
        <p:spPr bwMode="auto">
          <a:xfrm>
            <a:off x="755576" y="3144490"/>
            <a:ext cx="6912768" cy="3527202"/>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323528" y="1630806"/>
            <a:ext cx="8568952" cy="1513684"/>
          </a:xfrm>
          <a:prstGeom prst="rect">
            <a:avLst/>
          </a:prstGeom>
        </p:spPr>
        <p:txBody>
          <a:bodyPr wrap="square">
            <a:spAutoFit/>
          </a:bodyPr>
          <a:lstStyle/>
          <a:p>
            <a:pPr algn="just">
              <a:lnSpc>
                <a:spcPct val="125000"/>
              </a:lnSpc>
              <a:spcAft>
                <a:spcPts val="800"/>
              </a:spcAft>
            </a:pPr>
            <a:r>
              <a:rPr lang="es-CO" sz="1500" dirty="0">
                <a:solidFill>
                  <a:srgbClr val="343434"/>
                </a:solidFill>
                <a:latin typeface="Arial" panose="020B0604020202020204" pitchFamily="34" charset="0"/>
                <a:ea typeface="SimSun" panose="02010600030101010101" pitchFamily="2" charset="-122"/>
                <a:cs typeface="Arial" panose="020B0604020202020204" pitchFamily="34" charset="0"/>
              </a:rPr>
              <a:t>Mediante el Acuerdo No. 6182 de 2009, “Por el cual se reestructura la Dirección Ejecutiva Seccional de Administración Judicial de Barranquilla, y se determina su planta de personal, expedido por el Consejo Superior de la Judicatura se reformó la DESAJ, determinando la estructura funcional, perfiles y funciones de los cargos creados, lo cual fue el insumo para la definición del Concurso de méritos convocado en el Acuerdo No. 40 de 09 de septiembre de 2009.</a:t>
            </a:r>
            <a:endParaRPr lang="es-CO" sz="1500"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00466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03648" y="971148"/>
            <a:ext cx="6965655" cy="729430"/>
          </a:xfrm>
          <a:prstGeom prst="rect">
            <a:avLst/>
          </a:prstGeom>
        </p:spPr>
        <p:txBody>
          <a:bodyPr wrap="square">
            <a:spAutoFit/>
          </a:bodyPr>
          <a:lstStyle/>
          <a:p>
            <a:pPr algn="ctr">
              <a:lnSpc>
                <a:spcPct val="115000"/>
              </a:lnSpc>
              <a:spcAft>
                <a:spcPts val="800"/>
              </a:spcAft>
              <a:tabLst>
                <a:tab pos="5391150" algn="l"/>
              </a:tabLst>
            </a:pPr>
            <a:r>
              <a:rPr lang="es-CO" b="1" dirty="0">
                <a:latin typeface="Century Gothic" panose="020B0502020202020204" pitchFamily="34" charset="0"/>
                <a:ea typeface="SimSun" panose="02010600030101010101" pitchFamily="2" charset="-122"/>
                <a:cs typeface="Times New Roman" panose="02020603050405020304" pitchFamily="18" charset="0"/>
              </a:rPr>
              <a:t>Distribución de los </a:t>
            </a:r>
            <a:r>
              <a:rPr lang="es-CO" b="1" dirty="0">
                <a:latin typeface="Arial" panose="020B0604020202020204" pitchFamily="34" charset="0"/>
                <a:ea typeface="SimSun" panose="02010600030101010101" pitchFamily="2" charset="-122"/>
                <a:cs typeface="Arial" panose="020B0604020202020204" pitchFamily="34" charset="0"/>
              </a:rPr>
              <a:t>Despachos</a:t>
            </a:r>
            <a:r>
              <a:rPr lang="es-CO" b="1" dirty="0">
                <a:latin typeface="Century Gothic" panose="020B0502020202020204" pitchFamily="34" charset="0"/>
                <a:ea typeface="SimSun" panose="02010600030101010101" pitchFamily="2" charset="-122"/>
                <a:cs typeface="Times New Roman" panose="02020603050405020304" pitchFamily="18" charset="0"/>
              </a:rPr>
              <a:t> Judiciales del Circuito Judicial de Barranquilla</a:t>
            </a:r>
            <a:endParaRPr lang="es-CO" sz="1200" dirty="0">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ectángulo 4"/>
          <p:cNvSpPr/>
          <p:nvPr/>
        </p:nvSpPr>
        <p:spPr>
          <a:xfrm>
            <a:off x="611560" y="1916832"/>
            <a:ext cx="7992888" cy="1708160"/>
          </a:xfrm>
          <a:prstGeom prst="rect">
            <a:avLst/>
          </a:prstGeom>
        </p:spPr>
        <p:txBody>
          <a:bodyPr wrap="square">
            <a:spAutoFit/>
          </a:bodyPr>
          <a:lstStyle/>
          <a:p>
            <a:pPr algn="just">
              <a:spcAft>
                <a:spcPts val="0"/>
              </a:spcAft>
            </a:pPr>
            <a:r>
              <a:rPr lang="es-CO" sz="1500" dirty="0">
                <a:latin typeface="Arial" panose="020B0604020202020204" pitchFamily="34" charset="0"/>
                <a:ea typeface="SimSun" panose="02010600030101010101" pitchFamily="2" charset="-122"/>
                <a:cs typeface="Arial" panose="020B0604020202020204" pitchFamily="34" charset="0"/>
              </a:rPr>
              <a:t>Con ocasión a la expedición del Acuerdo No. PSAA14-10402 del 29 de octubre de 2015 “Por el cual se crean con carácter permanente; trasladan y transforman unos despachos judiciales y cargos en todo el territorio nacional”, el mapa judicial del país se modificó por la creación de nuevos recintos judiciales que harían parte de la Rama Judicial y se encargarían de impartir justicia celera y eficaz. Es decir, con la implementación de dicho Acuerdo, que se encuentra ejecutado en casi el 97% la Justicia en el distrito quedó compuesta de la siguiente </a:t>
            </a:r>
            <a:r>
              <a:rPr lang="es-CO" sz="1500" dirty="0" smtClean="0">
                <a:latin typeface="Arial" panose="020B0604020202020204" pitchFamily="34" charset="0"/>
                <a:ea typeface="SimSun" panose="02010600030101010101" pitchFamily="2" charset="-122"/>
                <a:cs typeface="Arial" panose="020B0604020202020204" pitchFamily="34" charset="0"/>
              </a:rPr>
              <a:t>manera:</a:t>
            </a:r>
            <a:endParaRPr lang="es-CO" sz="15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7" name="Imagen 6"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2552964429"/>
              </p:ext>
            </p:extLst>
          </p:nvPr>
        </p:nvGraphicFramePr>
        <p:xfrm>
          <a:off x="827584" y="3841246"/>
          <a:ext cx="7200801" cy="2855074"/>
        </p:xfrm>
        <a:graphic>
          <a:graphicData uri="http://schemas.openxmlformats.org/drawingml/2006/table">
            <a:tbl>
              <a:tblPr firstRow="1" firstCol="1" bandRow="1">
                <a:tableStyleId>{5C22544A-7EE6-4342-B048-85BDC9FD1C3A}</a:tableStyleId>
              </a:tblPr>
              <a:tblGrid>
                <a:gridCol w="1563113"/>
                <a:gridCol w="1563113"/>
                <a:gridCol w="1526283"/>
                <a:gridCol w="1274146"/>
                <a:gridCol w="1274146"/>
              </a:tblGrid>
              <a:tr h="504455">
                <a:tc>
                  <a:txBody>
                    <a:bodyPr/>
                    <a:lstStyle/>
                    <a:p>
                      <a:pPr algn="ctr">
                        <a:lnSpc>
                          <a:spcPct val="115000"/>
                        </a:lnSpc>
                        <a:spcAft>
                          <a:spcPts val="0"/>
                        </a:spcAft>
                        <a:tabLst>
                          <a:tab pos="5391150" algn="l"/>
                        </a:tabLst>
                      </a:pPr>
                      <a:r>
                        <a:rPr lang="es-CO" sz="900">
                          <a:effectLst/>
                        </a:rPr>
                        <a:t>Tribunales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Especialidad</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Cantidad de Despachos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Total de Magistrados (as) en propiedad</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Numero de Magistradas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r h="160723">
                <a:tc rowSpan="3">
                  <a:txBody>
                    <a:bodyPr/>
                    <a:lstStyle/>
                    <a:p>
                      <a:pPr>
                        <a:lnSpc>
                          <a:spcPct val="115000"/>
                        </a:lnSpc>
                        <a:spcAft>
                          <a:spcPts val="0"/>
                        </a:spcAft>
                        <a:tabLst>
                          <a:tab pos="5391150" algn="l"/>
                        </a:tabLst>
                      </a:pPr>
                      <a:r>
                        <a:rPr lang="es-CO" sz="900">
                          <a:effectLst/>
                        </a:rPr>
                        <a:t>Tribunal Superior de Distrito Judicial de Barranquilla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Sala Civil Familia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8 Despachos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6</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6</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r h="160723">
                <a:tc vMerge="1">
                  <a:txBody>
                    <a:bodyPr/>
                    <a:lstStyle/>
                    <a:p>
                      <a:endParaRPr lang="es-CO"/>
                    </a:p>
                  </a:txBody>
                  <a:tcPr/>
                </a:tc>
                <a:tc>
                  <a:txBody>
                    <a:bodyPr/>
                    <a:lstStyle/>
                    <a:p>
                      <a:pPr algn="ctr">
                        <a:lnSpc>
                          <a:spcPct val="115000"/>
                        </a:lnSpc>
                        <a:spcAft>
                          <a:spcPts val="0"/>
                        </a:spcAft>
                        <a:tabLst>
                          <a:tab pos="5391150" algn="l"/>
                        </a:tabLst>
                      </a:pPr>
                      <a:r>
                        <a:rPr lang="es-CO" sz="900">
                          <a:effectLst/>
                        </a:rPr>
                        <a:t>Sala de Decisión Laboral</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9 Despachos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8</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6</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r h="183010">
                <a:tc vMerge="1">
                  <a:txBody>
                    <a:bodyPr/>
                    <a:lstStyle/>
                    <a:p>
                      <a:endParaRPr lang="es-CO"/>
                    </a:p>
                  </a:txBody>
                  <a:tcPr/>
                </a:tc>
                <a:tc>
                  <a:txBody>
                    <a:bodyPr/>
                    <a:lstStyle/>
                    <a:p>
                      <a:pPr algn="ctr">
                        <a:lnSpc>
                          <a:spcPct val="115000"/>
                        </a:lnSpc>
                        <a:spcAft>
                          <a:spcPts val="0"/>
                        </a:spcAft>
                        <a:tabLst>
                          <a:tab pos="5391150" algn="l"/>
                        </a:tabLst>
                      </a:pPr>
                      <a:r>
                        <a:rPr lang="es-CO" sz="900">
                          <a:effectLst/>
                        </a:rPr>
                        <a:t>Sala Penal</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4 Despachos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4 Magistrados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Ninguna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r h="504455">
                <a:tc>
                  <a:txBody>
                    <a:bodyPr/>
                    <a:lstStyle/>
                    <a:p>
                      <a:pPr>
                        <a:lnSpc>
                          <a:spcPct val="115000"/>
                        </a:lnSpc>
                        <a:spcAft>
                          <a:spcPts val="0"/>
                        </a:spcAft>
                        <a:tabLst>
                          <a:tab pos="5391150" algn="l"/>
                        </a:tabLst>
                      </a:pPr>
                      <a:r>
                        <a:rPr lang="es-CO" sz="900">
                          <a:effectLst/>
                        </a:rPr>
                        <a:t>Tribunal Contencioso Administrativo del Atlántico</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Contencioso Administrativo</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9 Despachos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9 Magistrados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1 </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r h="676530">
                <a:tc>
                  <a:txBody>
                    <a:bodyPr/>
                    <a:lstStyle/>
                    <a:p>
                      <a:pPr>
                        <a:lnSpc>
                          <a:spcPct val="115000"/>
                        </a:lnSpc>
                        <a:spcAft>
                          <a:spcPts val="0"/>
                        </a:spcAft>
                        <a:tabLst>
                          <a:tab pos="5391150" algn="l"/>
                        </a:tabLst>
                      </a:pPr>
                      <a:r>
                        <a:rPr lang="es-CO" sz="900">
                          <a:effectLst/>
                        </a:rPr>
                        <a:t>Tribunal de Justicia y Paz</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Justicia y Paz</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4 Despachos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Ninguno, en razón a que es un modelo transitorio de justicia.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2 </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r h="332520">
                <a:tc>
                  <a:txBody>
                    <a:bodyPr/>
                    <a:lstStyle/>
                    <a:p>
                      <a:pPr>
                        <a:lnSpc>
                          <a:spcPct val="115000"/>
                        </a:lnSpc>
                        <a:spcAft>
                          <a:spcPts val="0"/>
                        </a:spcAft>
                        <a:tabLst>
                          <a:tab pos="5391150" algn="l"/>
                        </a:tabLst>
                      </a:pPr>
                      <a:r>
                        <a:rPr lang="es-CO" sz="900">
                          <a:effectLst/>
                        </a:rPr>
                        <a:t>Sala Jurisdiccional Disciplinaria </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Disciplinaria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3 Despachos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3 Magistrados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1 </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r h="332658">
                <a:tc>
                  <a:txBody>
                    <a:bodyPr/>
                    <a:lstStyle/>
                    <a:p>
                      <a:pPr>
                        <a:lnSpc>
                          <a:spcPct val="115000"/>
                        </a:lnSpc>
                        <a:spcAft>
                          <a:spcPts val="0"/>
                        </a:spcAft>
                        <a:tabLst>
                          <a:tab pos="5391150" algn="l"/>
                        </a:tabLst>
                      </a:pPr>
                      <a:r>
                        <a:rPr lang="es-CO" sz="900">
                          <a:effectLst/>
                        </a:rPr>
                        <a:t>Consejo Seccional de la Judicatura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Consejo Seccional de la Judicatura</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2</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a:effectLst/>
                        </a:rPr>
                        <a:t>2 Magistradas</a:t>
                      </a:r>
                      <a:endParaRPr lang="es-CO" sz="105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15000"/>
                        </a:lnSpc>
                        <a:spcAft>
                          <a:spcPts val="0"/>
                        </a:spcAft>
                        <a:tabLst>
                          <a:tab pos="5391150" algn="l"/>
                        </a:tabLst>
                      </a:pPr>
                      <a:r>
                        <a:rPr lang="es-CO" sz="900" dirty="0">
                          <a:effectLst/>
                        </a:rPr>
                        <a:t>2 </a:t>
                      </a:r>
                      <a:endParaRPr lang="es-CO" sz="105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725410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488669932"/>
              </p:ext>
            </p:extLst>
          </p:nvPr>
        </p:nvGraphicFramePr>
        <p:xfrm>
          <a:off x="467543" y="1052736"/>
          <a:ext cx="8064897" cy="5328590"/>
        </p:xfrm>
        <a:graphic>
          <a:graphicData uri="http://schemas.openxmlformats.org/drawingml/2006/table">
            <a:tbl>
              <a:tblPr firstRow="1" firstCol="1" bandRow="1">
                <a:tableStyleId>{5C22544A-7EE6-4342-B048-85BDC9FD1C3A}</a:tableStyleId>
              </a:tblPr>
              <a:tblGrid>
                <a:gridCol w="1948480"/>
                <a:gridCol w="1948480"/>
                <a:gridCol w="1948480"/>
                <a:gridCol w="1421033"/>
                <a:gridCol w="798424"/>
              </a:tblGrid>
              <a:tr h="326911">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Circuito Judicial</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Especialidad</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Tipo de Despacho </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Categoría</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Cantidad de Despachos</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rowSpan="14">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Barranquilla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rowSpan="5">
                  <a:txBody>
                    <a:bodyPr/>
                    <a:lstStyle/>
                    <a:p>
                      <a:pP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Civil </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rowSpan="2">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Civiles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31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16</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rowSpan="2">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De ejecución de Sentencias</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7</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2</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326911">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De pequeñas causas y competencias Múltiples</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6</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rowSpan="9">
                  <a:txBody>
                    <a:bodyPr/>
                    <a:lstStyle/>
                    <a:p>
                      <a:pP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Penal</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 de Control de Garantías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15</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 de Conocimiento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3</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326911">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Mixto. Con conocimiento de Ley 906 y Ley 600</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10</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 BACRIM</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 Especializado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326911">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 Especializado de extinción de Dominio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rowSpan="2">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Responsabilidad Penal para Adolescentes</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3</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67305">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2</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326911">
                <a:tc rowSpan="5">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Ejecución de Penas y medidas de seguridad</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6</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rowSpan="2">
                  <a:txBody>
                    <a:bodyPr/>
                    <a:lstStyle/>
                    <a:p>
                      <a:pP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Laboral</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Laboral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15</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Pequeñas causas</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5</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Administrativo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Administrativo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15</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Familia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Familia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9</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rowSpan="6">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Soledad</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rowSpan="3">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Civiles </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5</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2</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326911">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De pequeñas causas y competencias Múltiples</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3</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326911">
                <a:tc vMerge="1">
                  <a:txBody>
                    <a:bodyPr/>
                    <a:lstStyle/>
                    <a:p>
                      <a:endParaRPr lang="es-CO"/>
                    </a:p>
                  </a:txBody>
                  <a:tcPr/>
                </a:tc>
                <a:tc rowSpan="2">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 de Control de Garantías y Conocimiento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Municipal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2</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Penal</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2</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r h="159606">
                <a:tc vMerge="1">
                  <a:txBody>
                    <a:bodyPr/>
                    <a:lstStyle/>
                    <a:p>
                      <a:endParaRPr lang="es-CO"/>
                    </a:p>
                  </a:txBody>
                  <a:tcP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Promiscuo de Familia</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nSpc>
                          <a:spcPct val="115000"/>
                        </a:lnSpc>
                        <a:spcAft>
                          <a:spcPts val="0"/>
                        </a:spcAft>
                        <a:tabLst>
                          <a:tab pos="5391150" algn="l"/>
                        </a:tabLst>
                      </a:pPr>
                      <a:r>
                        <a:rPr lang="es-CO" sz="900">
                          <a:effectLst/>
                          <a:latin typeface="Arial" panose="020B0604020202020204" pitchFamily="34" charset="0"/>
                          <a:cs typeface="Arial" panose="020B0604020202020204" pitchFamily="34" charset="0"/>
                        </a:rPr>
                        <a:t>Circuito</a:t>
                      </a:r>
                      <a:endParaRPr lang="es-CO" sz="90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c>
                  <a:txBody>
                    <a:bodyPr/>
                    <a:lstStyle/>
                    <a:p>
                      <a:pPr algn="ctr">
                        <a:lnSpc>
                          <a:spcPct val="115000"/>
                        </a:lnSpc>
                        <a:spcAft>
                          <a:spcPts val="0"/>
                        </a:spcAft>
                        <a:tabLst>
                          <a:tab pos="5391150" algn="l"/>
                        </a:tabLst>
                      </a:pPr>
                      <a:r>
                        <a:rPr lang="es-CO" sz="900" dirty="0">
                          <a:effectLst/>
                          <a:latin typeface="Arial" panose="020B0604020202020204" pitchFamily="34" charset="0"/>
                          <a:cs typeface="Arial" panose="020B0604020202020204" pitchFamily="34" charset="0"/>
                        </a:rPr>
                        <a:t>2</a:t>
                      </a:r>
                      <a:endParaRPr lang="es-CO" sz="900" dirty="0">
                        <a:effectLst/>
                        <a:latin typeface="Arial" panose="020B0604020202020204" pitchFamily="34" charset="0"/>
                        <a:ea typeface="SimSun" panose="02010600030101010101" pitchFamily="2" charset="-122"/>
                        <a:cs typeface="Arial" panose="020B0604020202020204" pitchFamily="34" charset="0"/>
                      </a:endParaRPr>
                    </a:p>
                  </a:txBody>
                  <a:tcPr marL="22522" marR="22522" marT="0" marB="0" anchor="ctr"/>
                </a:tc>
              </a:tr>
            </a:tbl>
          </a:graphicData>
        </a:graphic>
      </p:graphicFrame>
      <p:pic>
        <p:nvPicPr>
          <p:cNvPr id="12" name="Imagen 11" descr="Logo CSJ RGB_01"/>
          <p:cNvPicPr/>
          <p:nvPr/>
        </p:nvPicPr>
        <p:blipFill>
          <a:blip r:embed="rId2">
            <a:extLst>
              <a:ext uri="{28A0092B-C50C-407E-A947-70E740481C1C}">
                <a14:useLocalDpi xmlns:a14="http://schemas.microsoft.com/office/drawing/2010/main" val="0"/>
              </a:ext>
            </a:extLst>
          </a:blip>
          <a:srcRect/>
          <a:stretch>
            <a:fillRect/>
          </a:stretch>
        </p:blipFill>
        <p:spPr bwMode="auto">
          <a:xfrm>
            <a:off x="60499" y="181843"/>
            <a:ext cx="2390775" cy="789305"/>
          </a:xfrm>
          <a:prstGeom prst="rect">
            <a:avLst/>
          </a:prstGeom>
          <a:noFill/>
          <a:ln>
            <a:noFill/>
          </a:ln>
        </p:spPr>
      </p:pic>
    </p:spTree>
    <p:extLst>
      <p:ext uri="{BB962C8B-B14F-4D97-AF65-F5344CB8AC3E}">
        <p14:creationId xmlns:p14="http://schemas.microsoft.com/office/powerpoint/2010/main" val="500659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794</TotalTime>
  <Words>1312</Words>
  <Application>Microsoft Office PowerPoint</Application>
  <PresentationFormat>Presentación en pantalla (4:3)</PresentationFormat>
  <Paragraphs>301</Paragraphs>
  <Slides>38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MS PGothic</vt:lpstr>
      <vt:lpstr>SimSun</vt: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CSJ</dc:creator>
  <cp:lastModifiedBy>csj</cp:lastModifiedBy>
  <cp:revision>42</cp:revision>
  <cp:lastPrinted>2018-08-31T21:03:43Z</cp:lastPrinted>
  <dcterms:created xsi:type="dcterms:W3CDTF">2018-08-29T16:13:15Z</dcterms:created>
  <dcterms:modified xsi:type="dcterms:W3CDTF">2018-08-31T21:44:04Z</dcterms:modified>
</cp:coreProperties>
</file>