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10" r:id="rId2"/>
    <p:sldId id="321" r:id="rId3"/>
    <p:sldId id="312" r:id="rId4"/>
    <p:sldId id="313" r:id="rId5"/>
    <p:sldId id="314" r:id="rId6"/>
    <p:sldId id="315" r:id="rId7"/>
    <p:sldId id="316" r:id="rId8"/>
    <p:sldId id="317" r:id="rId9"/>
    <p:sldId id="318" r:id="rId10"/>
    <p:sldId id="319" r:id="rId11"/>
    <p:sldId id="320" r:id="rId12"/>
  </p:sldIdLst>
  <p:sldSz cx="12192000" cy="6858000"/>
  <p:notesSz cx="9296400" cy="7004050"/>
  <p:defaultTex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15:guide id="1" orient="horz" pos="2206"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FF"/>
    <a:srgbClr val="F9F9F9"/>
    <a:srgbClr val="71AECD"/>
    <a:srgbClr val="6699FF"/>
    <a:srgbClr val="3399FF"/>
    <a:srgbClr val="33CCFF"/>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47" autoAdjust="0"/>
    <p:restoredTop sz="95501" autoAdjust="0"/>
  </p:normalViewPr>
  <p:slideViewPr>
    <p:cSldViewPr showGuides="1">
      <p:cViewPr>
        <p:scale>
          <a:sx n="77" d="100"/>
          <a:sy n="77" d="100"/>
        </p:scale>
        <p:origin x="-558" y="174"/>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70" d="100"/>
        <a:sy n="70" d="100"/>
      </p:scale>
      <p:origin x="0" y="0"/>
    </p:cViewPr>
  </p:sorterViewPr>
  <p:notesViewPr>
    <p:cSldViewPr showGuides="1">
      <p:cViewPr varScale="1">
        <p:scale>
          <a:sx n="80" d="100"/>
          <a:sy n="80" d="100"/>
        </p:scale>
        <p:origin x="-1974" y="-90"/>
      </p:cViewPr>
      <p:guideLst>
        <p:guide orient="horz" pos="2206"/>
        <p:guide pos="29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581857-7BCF-407A-A355-35326A362587}" type="doc">
      <dgm:prSet loTypeId="urn:microsoft.com/office/officeart/2005/8/layout/cycle8" loCatId="cycle" qsTypeId="urn:microsoft.com/office/officeart/2005/8/quickstyle/simple5" qsCatId="simple" csTypeId="urn:microsoft.com/office/officeart/2005/8/colors/accent1_5" csCatId="accent1" phldr="1"/>
      <dgm:spPr/>
    </dgm:pt>
    <dgm:pt modelId="{333BE68D-CE26-40CD-BF84-BA4AA13BC831}">
      <dgm:prSet phldrT="[Texto]" custT="1"/>
      <dgm:spPr/>
      <dgm:t>
        <a:bodyPr/>
        <a:lstStyle/>
        <a:p>
          <a:r>
            <a:rPr lang="es-ES" sz="1800" b="1" smtClean="0">
              <a:solidFill>
                <a:sysClr val="windowText" lastClr="000000"/>
              </a:solidFill>
            </a:rPr>
            <a:t>CLASIFICAR</a:t>
          </a:r>
          <a:endParaRPr lang="es-ES" sz="1800" b="1" dirty="0">
            <a:solidFill>
              <a:sysClr val="windowText" lastClr="000000"/>
            </a:solidFill>
          </a:endParaRPr>
        </a:p>
      </dgm:t>
    </dgm:pt>
    <dgm:pt modelId="{791E1147-E3C7-40C4-9A73-0953043FA378}" type="parTrans" cxnId="{DB6428C5-FB30-4632-A12D-CB033A28ED3C}">
      <dgm:prSet/>
      <dgm:spPr/>
      <dgm:t>
        <a:bodyPr/>
        <a:lstStyle/>
        <a:p>
          <a:endParaRPr lang="es-ES" sz="1800" b="1">
            <a:solidFill>
              <a:sysClr val="windowText" lastClr="000000"/>
            </a:solidFill>
          </a:endParaRPr>
        </a:p>
      </dgm:t>
    </dgm:pt>
    <dgm:pt modelId="{62170B87-92AB-4F16-A406-87D523F4BCA5}" type="sibTrans" cxnId="{DB6428C5-FB30-4632-A12D-CB033A28ED3C}">
      <dgm:prSet/>
      <dgm:spPr/>
      <dgm:t>
        <a:bodyPr/>
        <a:lstStyle/>
        <a:p>
          <a:endParaRPr lang="es-ES" sz="1800" b="1">
            <a:solidFill>
              <a:sysClr val="windowText" lastClr="000000"/>
            </a:solidFill>
          </a:endParaRPr>
        </a:p>
      </dgm:t>
    </dgm:pt>
    <dgm:pt modelId="{2414F2B1-2DEF-4D2B-A174-0E2EDFB516B8}">
      <dgm:prSet phldrT="[Texto]" custT="1"/>
      <dgm:spPr/>
      <dgm:t>
        <a:bodyPr/>
        <a:lstStyle/>
        <a:p>
          <a:r>
            <a:rPr lang="es-ES" sz="1800" b="1" smtClean="0">
              <a:solidFill>
                <a:sysClr val="windowText" lastClr="000000"/>
              </a:solidFill>
            </a:rPr>
            <a:t>ORDENAR</a:t>
          </a:r>
          <a:endParaRPr lang="es-ES" sz="1800" b="1" dirty="0">
            <a:solidFill>
              <a:sysClr val="windowText" lastClr="000000"/>
            </a:solidFill>
          </a:endParaRPr>
        </a:p>
      </dgm:t>
    </dgm:pt>
    <dgm:pt modelId="{329CB8E7-1C43-41D9-9BE4-F3438D1DF591}" type="parTrans" cxnId="{E87305F3-7000-4F25-9221-C64D0A74EA5A}">
      <dgm:prSet/>
      <dgm:spPr/>
      <dgm:t>
        <a:bodyPr/>
        <a:lstStyle/>
        <a:p>
          <a:endParaRPr lang="es-ES" sz="1800" b="1">
            <a:solidFill>
              <a:sysClr val="windowText" lastClr="000000"/>
            </a:solidFill>
          </a:endParaRPr>
        </a:p>
      </dgm:t>
    </dgm:pt>
    <dgm:pt modelId="{87FCC2CB-EC9C-4413-8514-97D3DD437FD8}" type="sibTrans" cxnId="{E87305F3-7000-4F25-9221-C64D0A74EA5A}">
      <dgm:prSet/>
      <dgm:spPr/>
      <dgm:t>
        <a:bodyPr/>
        <a:lstStyle/>
        <a:p>
          <a:endParaRPr lang="es-ES" sz="1800" b="1">
            <a:solidFill>
              <a:sysClr val="windowText" lastClr="000000"/>
            </a:solidFill>
          </a:endParaRPr>
        </a:p>
      </dgm:t>
    </dgm:pt>
    <dgm:pt modelId="{882A0F02-39EC-49A9-B69E-299F00A3B6F9}">
      <dgm:prSet phldrT="[Texto]" custT="1"/>
      <dgm:spPr/>
      <dgm:t>
        <a:bodyPr/>
        <a:lstStyle/>
        <a:p>
          <a:r>
            <a:rPr lang="es-ES" sz="1800" b="1" smtClean="0">
              <a:solidFill>
                <a:sysClr val="windowText" lastClr="000000"/>
              </a:solidFill>
            </a:rPr>
            <a:t>LIMPIAR</a:t>
          </a:r>
          <a:endParaRPr lang="es-ES" sz="1800" b="1" dirty="0">
            <a:solidFill>
              <a:sysClr val="windowText" lastClr="000000"/>
            </a:solidFill>
          </a:endParaRPr>
        </a:p>
      </dgm:t>
    </dgm:pt>
    <dgm:pt modelId="{96A41212-ABD8-42A1-81B3-AC83EA46741F}" type="parTrans" cxnId="{427F5E96-64F9-4A7D-B040-F14A56F9F115}">
      <dgm:prSet/>
      <dgm:spPr/>
      <dgm:t>
        <a:bodyPr/>
        <a:lstStyle/>
        <a:p>
          <a:endParaRPr lang="es-ES" sz="1800" b="1">
            <a:solidFill>
              <a:sysClr val="windowText" lastClr="000000"/>
            </a:solidFill>
          </a:endParaRPr>
        </a:p>
      </dgm:t>
    </dgm:pt>
    <dgm:pt modelId="{2B8DE647-66B7-4FE8-B413-044C97728005}" type="sibTrans" cxnId="{427F5E96-64F9-4A7D-B040-F14A56F9F115}">
      <dgm:prSet/>
      <dgm:spPr/>
      <dgm:t>
        <a:bodyPr/>
        <a:lstStyle/>
        <a:p>
          <a:endParaRPr lang="es-ES" sz="1800" b="1">
            <a:solidFill>
              <a:sysClr val="windowText" lastClr="000000"/>
            </a:solidFill>
          </a:endParaRPr>
        </a:p>
      </dgm:t>
    </dgm:pt>
    <dgm:pt modelId="{875CE9FF-0B26-48D0-8FEC-FF3FE9DC3431}">
      <dgm:prSet phldrT="[Texto]" custT="1"/>
      <dgm:spPr/>
      <dgm:t>
        <a:bodyPr/>
        <a:lstStyle/>
        <a:p>
          <a:r>
            <a:rPr lang="es-ES" sz="1600" b="1" dirty="0" smtClean="0">
              <a:solidFill>
                <a:sysClr val="windowText" lastClr="000000"/>
              </a:solidFill>
            </a:rPr>
            <a:t>ESTANDARIZAR</a:t>
          </a:r>
          <a:endParaRPr lang="es-ES" sz="1600" b="1" dirty="0">
            <a:solidFill>
              <a:sysClr val="windowText" lastClr="000000"/>
            </a:solidFill>
          </a:endParaRPr>
        </a:p>
      </dgm:t>
    </dgm:pt>
    <dgm:pt modelId="{22C9513F-1445-4329-978D-5B031DA0A4C1}" type="parTrans" cxnId="{C0E22017-591E-4A98-8B2B-874CD7B9B066}">
      <dgm:prSet/>
      <dgm:spPr/>
      <dgm:t>
        <a:bodyPr/>
        <a:lstStyle/>
        <a:p>
          <a:endParaRPr lang="es-ES" sz="1800" b="1">
            <a:solidFill>
              <a:sysClr val="windowText" lastClr="000000"/>
            </a:solidFill>
          </a:endParaRPr>
        </a:p>
      </dgm:t>
    </dgm:pt>
    <dgm:pt modelId="{B1B9BEBD-A74F-4677-B82F-1B2D647B3471}" type="sibTrans" cxnId="{C0E22017-591E-4A98-8B2B-874CD7B9B066}">
      <dgm:prSet/>
      <dgm:spPr/>
      <dgm:t>
        <a:bodyPr/>
        <a:lstStyle/>
        <a:p>
          <a:endParaRPr lang="es-ES" sz="1800" b="1">
            <a:solidFill>
              <a:sysClr val="windowText" lastClr="000000"/>
            </a:solidFill>
          </a:endParaRPr>
        </a:p>
      </dgm:t>
    </dgm:pt>
    <dgm:pt modelId="{197EA9B7-AD1E-49C2-A551-A9461E68179C}">
      <dgm:prSet phldrT="[Texto]" custT="1"/>
      <dgm:spPr/>
      <dgm:t>
        <a:bodyPr/>
        <a:lstStyle/>
        <a:p>
          <a:r>
            <a:rPr lang="es-ES" sz="1800" b="1" dirty="0" smtClean="0">
              <a:solidFill>
                <a:sysClr val="windowText" lastClr="000000"/>
              </a:solidFill>
            </a:rPr>
            <a:t>MANTENER</a:t>
          </a:r>
          <a:endParaRPr lang="es-ES" sz="1800" b="1" dirty="0">
            <a:solidFill>
              <a:sysClr val="windowText" lastClr="000000"/>
            </a:solidFill>
          </a:endParaRPr>
        </a:p>
      </dgm:t>
    </dgm:pt>
    <dgm:pt modelId="{B83BB47C-047F-4360-8E05-BAF8C84C5FF2}" type="parTrans" cxnId="{002DABF7-4BF0-466B-953E-C57AE4839B25}">
      <dgm:prSet/>
      <dgm:spPr/>
      <dgm:t>
        <a:bodyPr/>
        <a:lstStyle/>
        <a:p>
          <a:endParaRPr lang="es-ES" sz="1800" b="1">
            <a:solidFill>
              <a:sysClr val="windowText" lastClr="000000"/>
            </a:solidFill>
          </a:endParaRPr>
        </a:p>
      </dgm:t>
    </dgm:pt>
    <dgm:pt modelId="{3F017794-ACC6-484F-BE75-4328CF66798F}" type="sibTrans" cxnId="{002DABF7-4BF0-466B-953E-C57AE4839B25}">
      <dgm:prSet/>
      <dgm:spPr/>
      <dgm:t>
        <a:bodyPr/>
        <a:lstStyle/>
        <a:p>
          <a:endParaRPr lang="es-ES" sz="1800" b="1">
            <a:solidFill>
              <a:sysClr val="windowText" lastClr="000000"/>
            </a:solidFill>
          </a:endParaRPr>
        </a:p>
      </dgm:t>
    </dgm:pt>
    <dgm:pt modelId="{0C136A56-78D3-49E4-A6C7-AC40A2A9AE6B}" type="pres">
      <dgm:prSet presAssocID="{6C581857-7BCF-407A-A355-35326A362587}" presName="compositeShape" presStyleCnt="0">
        <dgm:presLayoutVars>
          <dgm:chMax val="7"/>
          <dgm:dir/>
          <dgm:resizeHandles val="exact"/>
        </dgm:presLayoutVars>
      </dgm:prSet>
      <dgm:spPr/>
    </dgm:pt>
    <dgm:pt modelId="{E4463549-5D78-460D-AED9-4976FF988DFD}" type="pres">
      <dgm:prSet presAssocID="{6C581857-7BCF-407A-A355-35326A362587}" presName="wedge1" presStyleLbl="node1" presStyleIdx="0" presStyleCnt="5"/>
      <dgm:spPr/>
      <dgm:t>
        <a:bodyPr/>
        <a:lstStyle/>
        <a:p>
          <a:endParaRPr lang="es-CO"/>
        </a:p>
      </dgm:t>
    </dgm:pt>
    <dgm:pt modelId="{43A3865E-D58A-4EA6-B3CD-D76C1E2906FD}" type="pres">
      <dgm:prSet presAssocID="{6C581857-7BCF-407A-A355-35326A362587}" presName="dummy1a" presStyleCnt="0"/>
      <dgm:spPr/>
    </dgm:pt>
    <dgm:pt modelId="{18C1D99E-2ED7-4AB3-8E4D-72727E35F9E3}" type="pres">
      <dgm:prSet presAssocID="{6C581857-7BCF-407A-A355-35326A362587}" presName="dummy1b" presStyleCnt="0"/>
      <dgm:spPr/>
    </dgm:pt>
    <dgm:pt modelId="{EC2C064A-ABA4-460A-90D7-DEB5FEBC4020}" type="pres">
      <dgm:prSet presAssocID="{6C581857-7BCF-407A-A355-35326A362587}" presName="wedge1Tx" presStyleLbl="node1" presStyleIdx="0" presStyleCnt="5">
        <dgm:presLayoutVars>
          <dgm:chMax val="0"/>
          <dgm:chPref val="0"/>
          <dgm:bulletEnabled val="1"/>
        </dgm:presLayoutVars>
      </dgm:prSet>
      <dgm:spPr/>
      <dgm:t>
        <a:bodyPr/>
        <a:lstStyle/>
        <a:p>
          <a:endParaRPr lang="es-CO"/>
        </a:p>
      </dgm:t>
    </dgm:pt>
    <dgm:pt modelId="{0A58D844-6624-4083-86F0-C720E18A709B}" type="pres">
      <dgm:prSet presAssocID="{6C581857-7BCF-407A-A355-35326A362587}" presName="wedge2" presStyleLbl="node1" presStyleIdx="1" presStyleCnt="5"/>
      <dgm:spPr/>
      <dgm:t>
        <a:bodyPr/>
        <a:lstStyle/>
        <a:p>
          <a:endParaRPr lang="es-ES"/>
        </a:p>
      </dgm:t>
    </dgm:pt>
    <dgm:pt modelId="{E6E2DB94-4C54-465C-AB52-9DE0AD9153AC}" type="pres">
      <dgm:prSet presAssocID="{6C581857-7BCF-407A-A355-35326A362587}" presName="dummy2a" presStyleCnt="0"/>
      <dgm:spPr/>
    </dgm:pt>
    <dgm:pt modelId="{B39F2B4E-3EA3-4751-92E7-06FCDF49CCC5}" type="pres">
      <dgm:prSet presAssocID="{6C581857-7BCF-407A-A355-35326A362587}" presName="dummy2b" presStyleCnt="0"/>
      <dgm:spPr/>
    </dgm:pt>
    <dgm:pt modelId="{B9A414F5-AEBC-4FE8-9407-E10E926FBA3C}" type="pres">
      <dgm:prSet presAssocID="{6C581857-7BCF-407A-A355-35326A362587}" presName="wedge2Tx" presStyleLbl="node1" presStyleIdx="1" presStyleCnt="5">
        <dgm:presLayoutVars>
          <dgm:chMax val="0"/>
          <dgm:chPref val="0"/>
          <dgm:bulletEnabled val="1"/>
        </dgm:presLayoutVars>
      </dgm:prSet>
      <dgm:spPr/>
      <dgm:t>
        <a:bodyPr/>
        <a:lstStyle/>
        <a:p>
          <a:endParaRPr lang="es-ES"/>
        </a:p>
      </dgm:t>
    </dgm:pt>
    <dgm:pt modelId="{72064010-8EA1-408C-878B-EECF061BDE5D}" type="pres">
      <dgm:prSet presAssocID="{6C581857-7BCF-407A-A355-35326A362587}" presName="wedge3" presStyleLbl="node1" presStyleIdx="2" presStyleCnt="5" custScaleX="96471" custScaleY="95024"/>
      <dgm:spPr/>
      <dgm:t>
        <a:bodyPr/>
        <a:lstStyle/>
        <a:p>
          <a:endParaRPr lang="es-CO"/>
        </a:p>
      </dgm:t>
    </dgm:pt>
    <dgm:pt modelId="{E84D1F90-DC6A-464C-B430-0472EC52F904}" type="pres">
      <dgm:prSet presAssocID="{6C581857-7BCF-407A-A355-35326A362587}" presName="dummy3a" presStyleCnt="0"/>
      <dgm:spPr/>
    </dgm:pt>
    <dgm:pt modelId="{D2B31C8F-088C-462A-B359-27B7010322A2}" type="pres">
      <dgm:prSet presAssocID="{6C581857-7BCF-407A-A355-35326A362587}" presName="dummy3b" presStyleCnt="0"/>
      <dgm:spPr/>
    </dgm:pt>
    <dgm:pt modelId="{2D3C8BE0-036B-46CA-8028-22351F8194B7}" type="pres">
      <dgm:prSet presAssocID="{6C581857-7BCF-407A-A355-35326A362587}" presName="wedge3Tx" presStyleLbl="node1" presStyleIdx="2" presStyleCnt="5">
        <dgm:presLayoutVars>
          <dgm:chMax val="0"/>
          <dgm:chPref val="0"/>
          <dgm:bulletEnabled val="1"/>
        </dgm:presLayoutVars>
      </dgm:prSet>
      <dgm:spPr/>
      <dgm:t>
        <a:bodyPr/>
        <a:lstStyle/>
        <a:p>
          <a:endParaRPr lang="es-CO"/>
        </a:p>
      </dgm:t>
    </dgm:pt>
    <dgm:pt modelId="{AE5571C7-1575-4152-B9E0-CE8CA3CA4BE7}" type="pres">
      <dgm:prSet presAssocID="{6C581857-7BCF-407A-A355-35326A362587}" presName="wedge4" presStyleLbl="node1" presStyleIdx="3" presStyleCnt="5" custScaleX="109368" custScaleY="102474"/>
      <dgm:spPr/>
      <dgm:t>
        <a:bodyPr/>
        <a:lstStyle/>
        <a:p>
          <a:endParaRPr lang="es-CO"/>
        </a:p>
      </dgm:t>
    </dgm:pt>
    <dgm:pt modelId="{D106046A-DBD5-4DEB-9032-2F1353D05399}" type="pres">
      <dgm:prSet presAssocID="{6C581857-7BCF-407A-A355-35326A362587}" presName="dummy4a" presStyleCnt="0"/>
      <dgm:spPr/>
    </dgm:pt>
    <dgm:pt modelId="{A73731B2-7440-4B0F-A053-BB1B0AF65497}" type="pres">
      <dgm:prSet presAssocID="{6C581857-7BCF-407A-A355-35326A362587}" presName="dummy4b" presStyleCnt="0"/>
      <dgm:spPr/>
    </dgm:pt>
    <dgm:pt modelId="{DD429DF5-DC31-4E94-9454-5E046F44B6FE}" type="pres">
      <dgm:prSet presAssocID="{6C581857-7BCF-407A-A355-35326A362587}" presName="wedge4Tx" presStyleLbl="node1" presStyleIdx="3" presStyleCnt="5">
        <dgm:presLayoutVars>
          <dgm:chMax val="0"/>
          <dgm:chPref val="0"/>
          <dgm:bulletEnabled val="1"/>
        </dgm:presLayoutVars>
      </dgm:prSet>
      <dgm:spPr/>
      <dgm:t>
        <a:bodyPr/>
        <a:lstStyle/>
        <a:p>
          <a:endParaRPr lang="es-CO"/>
        </a:p>
      </dgm:t>
    </dgm:pt>
    <dgm:pt modelId="{0B4BA93E-E3EC-4A64-ADEC-11F80B4A5798}" type="pres">
      <dgm:prSet presAssocID="{6C581857-7BCF-407A-A355-35326A362587}" presName="wedge5" presStyleLbl="node1" presStyleIdx="4" presStyleCnt="5" custScaleX="106508" custScaleY="108600"/>
      <dgm:spPr/>
      <dgm:t>
        <a:bodyPr/>
        <a:lstStyle/>
        <a:p>
          <a:endParaRPr lang="es-ES"/>
        </a:p>
      </dgm:t>
    </dgm:pt>
    <dgm:pt modelId="{0F69BB6E-DC8F-4C4D-A3D8-470DBF150A26}" type="pres">
      <dgm:prSet presAssocID="{6C581857-7BCF-407A-A355-35326A362587}" presName="dummy5a" presStyleCnt="0"/>
      <dgm:spPr/>
    </dgm:pt>
    <dgm:pt modelId="{709373B0-5D2F-4D26-95E7-75CCD56D9A2B}" type="pres">
      <dgm:prSet presAssocID="{6C581857-7BCF-407A-A355-35326A362587}" presName="dummy5b" presStyleCnt="0"/>
      <dgm:spPr/>
    </dgm:pt>
    <dgm:pt modelId="{7C507810-182B-40C7-BDE2-C336FA39AC0A}" type="pres">
      <dgm:prSet presAssocID="{6C581857-7BCF-407A-A355-35326A362587}" presName="wedge5Tx" presStyleLbl="node1" presStyleIdx="4" presStyleCnt="5">
        <dgm:presLayoutVars>
          <dgm:chMax val="0"/>
          <dgm:chPref val="0"/>
          <dgm:bulletEnabled val="1"/>
        </dgm:presLayoutVars>
      </dgm:prSet>
      <dgm:spPr/>
      <dgm:t>
        <a:bodyPr/>
        <a:lstStyle/>
        <a:p>
          <a:endParaRPr lang="es-ES"/>
        </a:p>
      </dgm:t>
    </dgm:pt>
    <dgm:pt modelId="{13D08184-F678-4CAF-B191-728081772B1D}" type="pres">
      <dgm:prSet presAssocID="{62170B87-92AB-4F16-A406-87D523F4BCA5}" presName="arrowWedge1" presStyleLbl="fgSibTrans2D1" presStyleIdx="0" presStyleCnt="5"/>
      <dgm:spPr/>
    </dgm:pt>
    <dgm:pt modelId="{9274FF6F-7D42-4F53-9CF9-4E655F523AEB}" type="pres">
      <dgm:prSet presAssocID="{87FCC2CB-EC9C-4413-8514-97D3DD437FD8}" presName="arrowWedge2" presStyleLbl="fgSibTrans2D1" presStyleIdx="1" presStyleCnt="5"/>
      <dgm:spPr/>
    </dgm:pt>
    <dgm:pt modelId="{5AFA6A6A-4CC4-4C1F-A02E-9C1F8BC8763C}" type="pres">
      <dgm:prSet presAssocID="{2B8DE647-66B7-4FE8-B413-044C97728005}" presName="arrowWedge3" presStyleLbl="fgSibTrans2D1" presStyleIdx="2" presStyleCnt="5"/>
      <dgm:spPr/>
    </dgm:pt>
    <dgm:pt modelId="{47B7193D-62CF-4E69-A418-A1DA31885E8E}" type="pres">
      <dgm:prSet presAssocID="{B1B9BEBD-A74F-4677-B82F-1B2D647B3471}" presName="arrowWedge4" presStyleLbl="fgSibTrans2D1" presStyleIdx="3" presStyleCnt="5"/>
      <dgm:spPr/>
    </dgm:pt>
    <dgm:pt modelId="{65CE80FA-E0C9-4F5D-A210-81773EB37E75}" type="pres">
      <dgm:prSet presAssocID="{3F017794-ACC6-484F-BE75-4328CF66798F}" presName="arrowWedge5" presStyleLbl="fgSibTrans2D1" presStyleIdx="4" presStyleCnt="5"/>
      <dgm:spPr/>
    </dgm:pt>
  </dgm:ptLst>
  <dgm:cxnLst>
    <dgm:cxn modelId="{C0E22017-591E-4A98-8B2B-874CD7B9B066}" srcId="{6C581857-7BCF-407A-A355-35326A362587}" destId="{875CE9FF-0B26-48D0-8FEC-FF3FE9DC3431}" srcOrd="3" destOrd="0" parTransId="{22C9513F-1445-4329-978D-5B031DA0A4C1}" sibTransId="{B1B9BEBD-A74F-4677-B82F-1B2D647B3471}"/>
    <dgm:cxn modelId="{3A620262-84E9-4E9D-AB0F-3C02E58126DC}" type="presOf" srcId="{6C581857-7BCF-407A-A355-35326A362587}" destId="{0C136A56-78D3-49E4-A6C7-AC40A2A9AE6B}" srcOrd="0" destOrd="0" presId="urn:microsoft.com/office/officeart/2005/8/layout/cycle8"/>
    <dgm:cxn modelId="{DB6428C5-FB30-4632-A12D-CB033A28ED3C}" srcId="{6C581857-7BCF-407A-A355-35326A362587}" destId="{333BE68D-CE26-40CD-BF84-BA4AA13BC831}" srcOrd="0" destOrd="0" parTransId="{791E1147-E3C7-40C4-9A73-0953043FA378}" sibTransId="{62170B87-92AB-4F16-A406-87D523F4BCA5}"/>
    <dgm:cxn modelId="{489734B4-8DB2-4AC9-B481-4D8F8D4015BF}" type="presOf" srcId="{875CE9FF-0B26-48D0-8FEC-FF3FE9DC3431}" destId="{AE5571C7-1575-4152-B9E0-CE8CA3CA4BE7}" srcOrd="0" destOrd="0" presId="urn:microsoft.com/office/officeart/2005/8/layout/cycle8"/>
    <dgm:cxn modelId="{4C6FD94A-3809-4E7E-8DFD-1EA21F155D17}" type="presOf" srcId="{197EA9B7-AD1E-49C2-A551-A9461E68179C}" destId="{0B4BA93E-E3EC-4A64-ADEC-11F80B4A5798}" srcOrd="0" destOrd="0" presId="urn:microsoft.com/office/officeart/2005/8/layout/cycle8"/>
    <dgm:cxn modelId="{5D897030-A07B-43E9-8358-DA12A1478401}" type="presOf" srcId="{2414F2B1-2DEF-4D2B-A174-0E2EDFB516B8}" destId="{B9A414F5-AEBC-4FE8-9407-E10E926FBA3C}" srcOrd="1" destOrd="0" presId="urn:microsoft.com/office/officeart/2005/8/layout/cycle8"/>
    <dgm:cxn modelId="{3C1A9F40-059F-4BF4-8C54-6EDEC7DBDBA1}" type="presOf" srcId="{875CE9FF-0B26-48D0-8FEC-FF3FE9DC3431}" destId="{DD429DF5-DC31-4E94-9454-5E046F44B6FE}" srcOrd="1" destOrd="0" presId="urn:microsoft.com/office/officeart/2005/8/layout/cycle8"/>
    <dgm:cxn modelId="{427F5E96-64F9-4A7D-B040-F14A56F9F115}" srcId="{6C581857-7BCF-407A-A355-35326A362587}" destId="{882A0F02-39EC-49A9-B69E-299F00A3B6F9}" srcOrd="2" destOrd="0" parTransId="{96A41212-ABD8-42A1-81B3-AC83EA46741F}" sibTransId="{2B8DE647-66B7-4FE8-B413-044C97728005}"/>
    <dgm:cxn modelId="{9A43B244-4891-4E0B-9118-92ED70F7D8D2}" type="presOf" srcId="{2414F2B1-2DEF-4D2B-A174-0E2EDFB516B8}" destId="{0A58D844-6624-4083-86F0-C720E18A709B}" srcOrd="0" destOrd="0" presId="urn:microsoft.com/office/officeart/2005/8/layout/cycle8"/>
    <dgm:cxn modelId="{003DF5B0-E354-412E-BB60-EA7AC1B1023F}" type="presOf" srcId="{333BE68D-CE26-40CD-BF84-BA4AA13BC831}" destId="{E4463549-5D78-460D-AED9-4976FF988DFD}" srcOrd="0" destOrd="0" presId="urn:microsoft.com/office/officeart/2005/8/layout/cycle8"/>
    <dgm:cxn modelId="{52CF8F95-0887-440A-AECF-87DE77D98741}" type="presOf" srcId="{197EA9B7-AD1E-49C2-A551-A9461E68179C}" destId="{7C507810-182B-40C7-BDE2-C336FA39AC0A}" srcOrd="1" destOrd="0" presId="urn:microsoft.com/office/officeart/2005/8/layout/cycle8"/>
    <dgm:cxn modelId="{E124B0B9-FBDD-493A-A679-CA4C44CA4B4F}" type="presOf" srcId="{882A0F02-39EC-49A9-B69E-299F00A3B6F9}" destId="{72064010-8EA1-408C-878B-EECF061BDE5D}" srcOrd="0" destOrd="0" presId="urn:microsoft.com/office/officeart/2005/8/layout/cycle8"/>
    <dgm:cxn modelId="{68B7DE30-D5A0-4CF4-A67E-C459F2F0BA66}" type="presOf" srcId="{882A0F02-39EC-49A9-B69E-299F00A3B6F9}" destId="{2D3C8BE0-036B-46CA-8028-22351F8194B7}" srcOrd="1" destOrd="0" presId="urn:microsoft.com/office/officeart/2005/8/layout/cycle8"/>
    <dgm:cxn modelId="{E87305F3-7000-4F25-9221-C64D0A74EA5A}" srcId="{6C581857-7BCF-407A-A355-35326A362587}" destId="{2414F2B1-2DEF-4D2B-A174-0E2EDFB516B8}" srcOrd="1" destOrd="0" parTransId="{329CB8E7-1C43-41D9-9BE4-F3438D1DF591}" sibTransId="{87FCC2CB-EC9C-4413-8514-97D3DD437FD8}"/>
    <dgm:cxn modelId="{B19B5869-FD79-460A-984C-059AFC1687D8}" type="presOf" srcId="{333BE68D-CE26-40CD-BF84-BA4AA13BC831}" destId="{EC2C064A-ABA4-460A-90D7-DEB5FEBC4020}" srcOrd="1" destOrd="0" presId="urn:microsoft.com/office/officeart/2005/8/layout/cycle8"/>
    <dgm:cxn modelId="{002DABF7-4BF0-466B-953E-C57AE4839B25}" srcId="{6C581857-7BCF-407A-A355-35326A362587}" destId="{197EA9B7-AD1E-49C2-A551-A9461E68179C}" srcOrd="4" destOrd="0" parTransId="{B83BB47C-047F-4360-8E05-BAF8C84C5FF2}" sibTransId="{3F017794-ACC6-484F-BE75-4328CF66798F}"/>
    <dgm:cxn modelId="{5DF58EEC-4613-4733-8A57-939E1D1CFFDB}" type="presParOf" srcId="{0C136A56-78D3-49E4-A6C7-AC40A2A9AE6B}" destId="{E4463549-5D78-460D-AED9-4976FF988DFD}" srcOrd="0" destOrd="0" presId="urn:microsoft.com/office/officeart/2005/8/layout/cycle8"/>
    <dgm:cxn modelId="{5CD8649B-2045-4A0E-B50F-C80CDD104C08}" type="presParOf" srcId="{0C136A56-78D3-49E4-A6C7-AC40A2A9AE6B}" destId="{43A3865E-D58A-4EA6-B3CD-D76C1E2906FD}" srcOrd="1" destOrd="0" presId="urn:microsoft.com/office/officeart/2005/8/layout/cycle8"/>
    <dgm:cxn modelId="{E25723DF-DB4F-406A-92A3-25ED3BBB8690}" type="presParOf" srcId="{0C136A56-78D3-49E4-A6C7-AC40A2A9AE6B}" destId="{18C1D99E-2ED7-4AB3-8E4D-72727E35F9E3}" srcOrd="2" destOrd="0" presId="urn:microsoft.com/office/officeart/2005/8/layout/cycle8"/>
    <dgm:cxn modelId="{CCDBB36B-D0C5-4233-8EA2-9F4FD8BBC5DD}" type="presParOf" srcId="{0C136A56-78D3-49E4-A6C7-AC40A2A9AE6B}" destId="{EC2C064A-ABA4-460A-90D7-DEB5FEBC4020}" srcOrd="3" destOrd="0" presId="urn:microsoft.com/office/officeart/2005/8/layout/cycle8"/>
    <dgm:cxn modelId="{C071CE9C-F638-4C22-BF54-BE00D8853451}" type="presParOf" srcId="{0C136A56-78D3-49E4-A6C7-AC40A2A9AE6B}" destId="{0A58D844-6624-4083-86F0-C720E18A709B}" srcOrd="4" destOrd="0" presId="urn:microsoft.com/office/officeart/2005/8/layout/cycle8"/>
    <dgm:cxn modelId="{00F2D09C-0DD5-41DB-8EE5-AE733794DF90}" type="presParOf" srcId="{0C136A56-78D3-49E4-A6C7-AC40A2A9AE6B}" destId="{E6E2DB94-4C54-465C-AB52-9DE0AD9153AC}" srcOrd="5" destOrd="0" presId="urn:microsoft.com/office/officeart/2005/8/layout/cycle8"/>
    <dgm:cxn modelId="{655AF96A-76CE-4F52-B2AB-D21DE5A15FE0}" type="presParOf" srcId="{0C136A56-78D3-49E4-A6C7-AC40A2A9AE6B}" destId="{B39F2B4E-3EA3-4751-92E7-06FCDF49CCC5}" srcOrd="6" destOrd="0" presId="urn:microsoft.com/office/officeart/2005/8/layout/cycle8"/>
    <dgm:cxn modelId="{AFBC33E7-C350-4C16-8C09-29ACA26BD8B6}" type="presParOf" srcId="{0C136A56-78D3-49E4-A6C7-AC40A2A9AE6B}" destId="{B9A414F5-AEBC-4FE8-9407-E10E926FBA3C}" srcOrd="7" destOrd="0" presId="urn:microsoft.com/office/officeart/2005/8/layout/cycle8"/>
    <dgm:cxn modelId="{07B4661C-2DAE-4D22-8ACC-7863CF80BEE4}" type="presParOf" srcId="{0C136A56-78D3-49E4-A6C7-AC40A2A9AE6B}" destId="{72064010-8EA1-408C-878B-EECF061BDE5D}" srcOrd="8" destOrd="0" presId="urn:microsoft.com/office/officeart/2005/8/layout/cycle8"/>
    <dgm:cxn modelId="{3C6AB875-678E-4D23-AEC1-F46B0B477FEC}" type="presParOf" srcId="{0C136A56-78D3-49E4-A6C7-AC40A2A9AE6B}" destId="{E84D1F90-DC6A-464C-B430-0472EC52F904}" srcOrd="9" destOrd="0" presId="urn:microsoft.com/office/officeart/2005/8/layout/cycle8"/>
    <dgm:cxn modelId="{7BD853C2-31EE-4D0D-A639-C0B18585C8E1}" type="presParOf" srcId="{0C136A56-78D3-49E4-A6C7-AC40A2A9AE6B}" destId="{D2B31C8F-088C-462A-B359-27B7010322A2}" srcOrd="10" destOrd="0" presId="urn:microsoft.com/office/officeart/2005/8/layout/cycle8"/>
    <dgm:cxn modelId="{A3CC2A94-135C-4FAC-ADEB-53DEA7EF7E31}" type="presParOf" srcId="{0C136A56-78D3-49E4-A6C7-AC40A2A9AE6B}" destId="{2D3C8BE0-036B-46CA-8028-22351F8194B7}" srcOrd="11" destOrd="0" presId="urn:microsoft.com/office/officeart/2005/8/layout/cycle8"/>
    <dgm:cxn modelId="{281F550B-5640-45E1-B895-AEC84F8802A0}" type="presParOf" srcId="{0C136A56-78D3-49E4-A6C7-AC40A2A9AE6B}" destId="{AE5571C7-1575-4152-B9E0-CE8CA3CA4BE7}" srcOrd="12" destOrd="0" presId="urn:microsoft.com/office/officeart/2005/8/layout/cycle8"/>
    <dgm:cxn modelId="{5A1117F9-2107-46FB-AB4D-F884E4F776D2}" type="presParOf" srcId="{0C136A56-78D3-49E4-A6C7-AC40A2A9AE6B}" destId="{D106046A-DBD5-4DEB-9032-2F1353D05399}" srcOrd="13" destOrd="0" presId="urn:microsoft.com/office/officeart/2005/8/layout/cycle8"/>
    <dgm:cxn modelId="{A21413B5-6272-47E6-AAC0-935FF234FE23}" type="presParOf" srcId="{0C136A56-78D3-49E4-A6C7-AC40A2A9AE6B}" destId="{A73731B2-7440-4B0F-A053-BB1B0AF65497}" srcOrd="14" destOrd="0" presId="urn:microsoft.com/office/officeart/2005/8/layout/cycle8"/>
    <dgm:cxn modelId="{A9CE0822-8A75-4A0B-969E-22482CD41FF2}" type="presParOf" srcId="{0C136A56-78D3-49E4-A6C7-AC40A2A9AE6B}" destId="{DD429DF5-DC31-4E94-9454-5E046F44B6FE}" srcOrd="15" destOrd="0" presId="urn:microsoft.com/office/officeart/2005/8/layout/cycle8"/>
    <dgm:cxn modelId="{99B2A356-A663-46B9-8054-43283F68C3F5}" type="presParOf" srcId="{0C136A56-78D3-49E4-A6C7-AC40A2A9AE6B}" destId="{0B4BA93E-E3EC-4A64-ADEC-11F80B4A5798}" srcOrd="16" destOrd="0" presId="urn:microsoft.com/office/officeart/2005/8/layout/cycle8"/>
    <dgm:cxn modelId="{7D32001D-4DFC-46F7-B2E7-12E9AF6575DC}" type="presParOf" srcId="{0C136A56-78D3-49E4-A6C7-AC40A2A9AE6B}" destId="{0F69BB6E-DC8F-4C4D-A3D8-470DBF150A26}" srcOrd="17" destOrd="0" presId="urn:microsoft.com/office/officeart/2005/8/layout/cycle8"/>
    <dgm:cxn modelId="{EC1F958B-3BC0-43AB-8FF1-CBF4A86DD2C2}" type="presParOf" srcId="{0C136A56-78D3-49E4-A6C7-AC40A2A9AE6B}" destId="{709373B0-5D2F-4D26-95E7-75CCD56D9A2B}" srcOrd="18" destOrd="0" presId="urn:microsoft.com/office/officeart/2005/8/layout/cycle8"/>
    <dgm:cxn modelId="{02414C2A-687D-4FF7-9C56-845FA1FECCA2}" type="presParOf" srcId="{0C136A56-78D3-49E4-A6C7-AC40A2A9AE6B}" destId="{7C507810-182B-40C7-BDE2-C336FA39AC0A}" srcOrd="19" destOrd="0" presId="urn:microsoft.com/office/officeart/2005/8/layout/cycle8"/>
    <dgm:cxn modelId="{4E3CC028-4640-46FB-AA9B-3513BB2C5BF9}" type="presParOf" srcId="{0C136A56-78D3-49E4-A6C7-AC40A2A9AE6B}" destId="{13D08184-F678-4CAF-B191-728081772B1D}" srcOrd="20" destOrd="0" presId="urn:microsoft.com/office/officeart/2005/8/layout/cycle8"/>
    <dgm:cxn modelId="{9D3FABA0-3E25-4352-A0AC-71829B5F675F}" type="presParOf" srcId="{0C136A56-78D3-49E4-A6C7-AC40A2A9AE6B}" destId="{9274FF6F-7D42-4F53-9CF9-4E655F523AEB}" srcOrd="21" destOrd="0" presId="urn:microsoft.com/office/officeart/2005/8/layout/cycle8"/>
    <dgm:cxn modelId="{94332BE1-DAB5-4E47-8BCB-542639E12AAC}" type="presParOf" srcId="{0C136A56-78D3-49E4-A6C7-AC40A2A9AE6B}" destId="{5AFA6A6A-4CC4-4C1F-A02E-9C1F8BC8763C}" srcOrd="22" destOrd="0" presId="urn:microsoft.com/office/officeart/2005/8/layout/cycle8"/>
    <dgm:cxn modelId="{07C02B6E-80A3-45ED-95EC-5F80CF235CD2}" type="presParOf" srcId="{0C136A56-78D3-49E4-A6C7-AC40A2A9AE6B}" destId="{47B7193D-62CF-4E69-A418-A1DA31885E8E}" srcOrd="23" destOrd="0" presId="urn:microsoft.com/office/officeart/2005/8/layout/cycle8"/>
    <dgm:cxn modelId="{A16A2778-1F40-4D98-87E8-83F6AA828D7D}" type="presParOf" srcId="{0C136A56-78D3-49E4-A6C7-AC40A2A9AE6B}" destId="{65CE80FA-E0C9-4F5D-A210-81773EB37E75}" srcOrd="24" destOrd="0" presId="urn:microsoft.com/office/officeart/2005/8/layout/cycle8"/>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463549-5D78-460D-AED9-4976FF988DFD}">
      <dsp:nvSpPr>
        <dsp:cNvPr id="0" name=""/>
        <dsp:cNvSpPr/>
      </dsp:nvSpPr>
      <dsp:spPr>
        <a:xfrm>
          <a:off x="635272" y="433284"/>
          <a:ext cx="4549484" cy="4549484"/>
        </a:xfrm>
        <a:prstGeom prst="pie">
          <a:avLst>
            <a:gd name="adj1" fmla="val 16200000"/>
            <a:gd name="adj2" fmla="val 20520000"/>
          </a:avLst>
        </a:prstGeom>
        <a:gradFill rotWithShape="0">
          <a:gsLst>
            <a:gs pos="0">
              <a:schemeClr val="accent1">
                <a:alpha val="90000"/>
                <a:hueOff val="0"/>
                <a:satOff val="0"/>
                <a:lumOff val="0"/>
                <a:alphaOff val="0"/>
                <a:shade val="51000"/>
                <a:satMod val="130000"/>
              </a:schemeClr>
            </a:gs>
            <a:gs pos="80000">
              <a:schemeClr val="accent1">
                <a:alpha val="90000"/>
                <a:hueOff val="0"/>
                <a:satOff val="0"/>
                <a:lumOff val="0"/>
                <a:alphaOff val="0"/>
                <a:shade val="93000"/>
                <a:satMod val="130000"/>
              </a:schemeClr>
            </a:gs>
            <a:gs pos="100000">
              <a:schemeClr val="accent1">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smtClean="0">
              <a:solidFill>
                <a:sysClr val="windowText" lastClr="000000"/>
              </a:solidFill>
            </a:rPr>
            <a:t>CLASIFICAR</a:t>
          </a:r>
          <a:endParaRPr lang="es-ES" sz="1800" b="1" kern="1200" dirty="0">
            <a:solidFill>
              <a:sysClr val="windowText" lastClr="000000"/>
            </a:solidFill>
          </a:endParaRPr>
        </a:p>
      </dsp:txBody>
      <dsp:txXfrm>
        <a:off x="3008586" y="1198030"/>
        <a:ext cx="1462334" cy="974889"/>
      </dsp:txXfrm>
    </dsp:sp>
    <dsp:sp modelId="{0A58D844-6624-4083-86F0-C720E18A709B}">
      <dsp:nvSpPr>
        <dsp:cNvPr id="0" name=""/>
        <dsp:cNvSpPr/>
      </dsp:nvSpPr>
      <dsp:spPr>
        <a:xfrm>
          <a:off x="674267" y="554603"/>
          <a:ext cx="4549484" cy="4549484"/>
        </a:xfrm>
        <a:prstGeom prst="pie">
          <a:avLst>
            <a:gd name="adj1" fmla="val 20520000"/>
            <a:gd name="adj2" fmla="val 3240000"/>
          </a:avLst>
        </a:prstGeom>
        <a:gradFill rotWithShape="0">
          <a:gsLst>
            <a:gs pos="0">
              <a:schemeClr val="accent1">
                <a:alpha val="90000"/>
                <a:hueOff val="0"/>
                <a:satOff val="0"/>
                <a:lumOff val="0"/>
                <a:alphaOff val="-10000"/>
                <a:shade val="51000"/>
                <a:satMod val="130000"/>
              </a:schemeClr>
            </a:gs>
            <a:gs pos="80000">
              <a:schemeClr val="accent1">
                <a:alpha val="90000"/>
                <a:hueOff val="0"/>
                <a:satOff val="0"/>
                <a:lumOff val="0"/>
                <a:alphaOff val="-10000"/>
                <a:shade val="93000"/>
                <a:satMod val="130000"/>
              </a:schemeClr>
            </a:gs>
            <a:gs pos="100000">
              <a:schemeClr val="accent1">
                <a:alpha val="90000"/>
                <a:hueOff val="0"/>
                <a:satOff val="0"/>
                <a:lumOff val="0"/>
                <a:alphaOff val="-1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smtClean="0">
              <a:solidFill>
                <a:sysClr val="windowText" lastClr="000000"/>
              </a:solidFill>
            </a:rPr>
            <a:t>ORDENAR</a:t>
          </a:r>
          <a:endParaRPr lang="es-ES" sz="1800" b="1" kern="1200" dirty="0">
            <a:solidFill>
              <a:sysClr val="windowText" lastClr="000000"/>
            </a:solidFill>
          </a:endParaRPr>
        </a:p>
      </dsp:txBody>
      <dsp:txXfrm>
        <a:off x="3604352" y="2633284"/>
        <a:ext cx="1354013" cy="1083210"/>
      </dsp:txXfrm>
    </dsp:sp>
    <dsp:sp modelId="{72064010-8EA1-408C-878B-EECF061BDE5D}">
      <dsp:nvSpPr>
        <dsp:cNvPr id="0" name=""/>
        <dsp:cNvSpPr/>
      </dsp:nvSpPr>
      <dsp:spPr>
        <a:xfrm>
          <a:off x="651638" y="742536"/>
          <a:ext cx="4388933" cy="4323102"/>
        </a:xfrm>
        <a:prstGeom prst="pie">
          <a:avLst>
            <a:gd name="adj1" fmla="val 3240000"/>
            <a:gd name="adj2" fmla="val 7560000"/>
          </a:avLst>
        </a:prstGeom>
        <a:gradFill rotWithShape="0">
          <a:gsLst>
            <a:gs pos="0">
              <a:schemeClr val="accent1">
                <a:alpha val="90000"/>
                <a:hueOff val="0"/>
                <a:satOff val="0"/>
                <a:lumOff val="0"/>
                <a:alphaOff val="-20000"/>
                <a:shade val="51000"/>
                <a:satMod val="130000"/>
              </a:schemeClr>
            </a:gs>
            <a:gs pos="80000">
              <a:schemeClr val="accent1">
                <a:alpha val="90000"/>
                <a:hueOff val="0"/>
                <a:satOff val="0"/>
                <a:lumOff val="0"/>
                <a:alphaOff val="-20000"/>
                <a:shade val="93000"/>
                <a:satMod val="130000"/>
              </a:schemeClr>
            </a:gs>
            <a:gs pos="100000">
              <a:schemeClr val="accent1">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smtClean="0">
              <a:solidFill>
                <a:sysClr val="windowText" lastClr="000000"/>
              </a:solidFill>
            </a:rPr>
            <a:t>LIMPIAR</a:t>
          </a:r>
          <a:endParaRPr lang="es-ES" sz="1800" b="1" kern="1200" dirty="0">
            <a:solidFill>
              <a:sysClr val="windowText" lastClr="000000"/>
            </a:solidFill>
          </a:endParaRPr>
        </a:p>
      </dsp:txBody>
      <dsp:txXfrm>
        <a:off x="2219114" y="3779001"/>
        <a:ext cx="1253980" cy="1132241"/>
      </dsp:txXfrm>
    </dsp:sp>
    <dsp:sp modelId="{AE5571C7-1575-4152-B9E0-CE8CA3CA4BE7}">
      <dsp:nvSpPr>
        <dsp:cNvPr id="0" name=""/>
        <dsp:cNvSpPr/>
      </dsp:nvSpPr>
      <dsp:spPr>
        <a:xfrm>
          <a:off x="255359" y="498326"/>
          <a:ext cx="4975680" cy="4662038"/>
        </a:xfrm>
        <a:prstGeom prst="pie">
          <a:avLst>
            <a:gd name="adj1" fmla="val 7560000"/>
            <a:gd name="adj2" fmla="val 11880000"/>
          </a:avLst>
        </a:prstGeom>
        <a:gradFill rotWithShape="0">
          <a:gsLst>
            <a:gs pos="0">
              <a:schemeClr val="accent1">
                <a:alpha val="90000"/>
                <a:hueOff val="0"/>
                <a:satOff val="0"/>
                <a:lumOff val="0"/>
                <a:alphaOff val="-30000"/>
                <a:shade val="51000"/>
                <a:satMod val="130000"/>
              </a:schemeClr>
            </a:gs>
            <a:gs pos="80000">
              <a:schemeClr val="accent1">
                <a:alpha val="90000"/>
                <a:hueOff val="0"/>
                <a:satOff val="0"/>
                <a:lumOff val="0"/>
                <a:alphaOff val="-30000"/>
                <a:shade val="93000"/>
                <a:satMod val="130000"/>
              </a:schemeClr>
            </a:gs>
            <a:gs pos="100000">
              <a:schemeClr val="accent1">
                <a:alpha val="90000"/>
                <a:hueOff val="0"/>
                <a:satOff val="0"/>
                <a:lumOff val="0"/>
                <a:alphaOff val="-3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ES" sz="1600" b="1" kern="1200" dirty="0" smtClean="0">
              <a:solidFill>
                <a:sysClr val="windowText" lastClr="000000"/>
              </a:solidFill>
            </a:rPr>
            <a:t>ESTANDARIZAR</a:t>
          </a:r>
          <a:endParaRPr lang="es-ES" sz="1600" b="1" kern="1200" dirty="0">
            <a:solidFill>
              <a:sysClr val="windowText" lastClr="000000"/>
            </a:solidFill>
          </a:endParaRPr>
        </a:p>
      </dsp:txBody>
      <dsp:txXfrm>
        <a:off x="545607" y="2628434"/>
        <a:ext cx="1480857" cy="1110009"/>
      </dsp:txXfrm>
    </dsp:sp>
    <dsp:sp modelId="{0B4BA93E-E3EC-4A64-ADEC-11F80B4A5798}">
      <dsp:nvSpPr>
        <dsp:cNvPr id="0" name=""/>
        <dsp:cNvSpPr/>
      </dsp:nvSpPr>
      <dsp:spPr>
        <a:xfrm>
          <a:off x="359413" y="237656"/>
          <a:ext cx="4845564" cy="4940740"/>
        </a:xfrm>
        <a:prstGeom prst="pie">
          <a:avLst>
            <a:gd name="adj1" fmla="val 11880000"/>
            <a:gd name="adj2" fmla="val 16200000"/>
          </a:avLst>
        </a:prstGeom>
        <a:gradFill rotWithShape="0">
          <a:gsLst>
            <a:gs pos="0">
              <a:schemeClr val="accent1">
                <a:alpha val="90000"/>
                <a:hueOff val="0"/>
                <a:satOff val="0"/>
                <a:lumOff val="0"/>
                <a:alphaOff val="-40000"/>
                <a:shade val="51000"/>
                <a:satMod val="130000"/>
              </a:schemeClr>
            </a:gs>
            <a:gs pos="80000">
              <a:schemeClr val="accent1">
                <a:alpha val="90000"/>
                <a:hueOff val="0"/>
                <a:satOff val="0"/>
                <a:lumOff val="0"/>
                <a:alphaOff val="-40000"/>
                <a:shade val="93000"/>
                <a:satMod val="130000"/>
              </a:schemeClr>
            </a:gs>
            <a:gs pos="100000">
              <a:schemeClr val="accent1">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 sz="1800" b="1" kern="1200" dirty="0" smtClean="0">
              <a:solidFill>
                <a:sysClr val="windowText" lastClr="000000"/>
              </a:solidFill>
            </a:rPr>
            <a:t>MANTENER</a:t>
          </a:r>
          <a:endParaRPr lang="es-ES" sz="1800" b="1" kern="1200" dirty="0">
            <a:solidFill>
              <a:sysClr val="windowText" lastClr="000000"/>
            </a:solidFill>
          </a:endParaRPr>
        </a:p>
      </dsp:txBody>
      <dsp:txXfrm>
        <a:off x="1119705" y="1068171"/>
        <a:ext cx="1557503" cy="1058730"/>
      </dsp:txXfrm>
    </dsp:sp>
    <dsp:sp modelId="{13D08184-F678-4CAF-B191-728081772B1D}">
      <dsp:nvSpPr>
        <dsp:cNvPr id="0" name=""/>
        <dsp:cNvSpPr/>
      </dsp:nvSpPr>
      <dsp:spPr>
        <a:xfrm>
          <a:off x="353423" y="151649"/>
          <a:ext cx="5112754" cy="5112754"/>
        </a:xfrm>
        <a:prstGeom prst="circularArrow">
          <a:avLst>
            <a:gd name="adj1" fmla="val 5085"/>
            <a:gd name="adj2" fmla="val 327528"/>
            <a:gd name="adj3" fmla="val 20192361"/>
            <a:gd name="adj4" fmla="val 16200324"/>
            <a:gd name="adj5" fmla="val 5932"/>
          </a:avLst>
        </a:prstGeom>
        <a:gradFill rotWithShape="0">
          <a:gsLst>
            <a:gs pos="0">
              <a:schemeClr val="accent1">
                <a:shade val="90000"/>
                <a:hueOff val="0"/>
                <a:satOff val="0"/>
                <a:lumOff val="0"/>
                <a:alphaOff val="0"/>
                <a:shade val="51000"/>
                <a:satMod val="130000"/>
              </a:schemeClr>
            </a:gs>
            <a:gs pos="80000">
              <a:schemeClr val="accent1">
                <a:shade val="90000"/>
                <a:hueOff val="0"/>
                <a:satOff val="0"/>
                <a:lumOff val="0"/>
                <a:alphaOff val="0"/>
                <a:shade val="93000"/>
                <a:satMod val="130000"/>
              </a:schemeClr>
            </a:gs>
            <a:gs pos="100000">
              <a:schemeClr val="accent1">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9274FF6F-7D42-4F53-9CF9-4E655F523AEB}">
      <dsp:nvSpPr>
        <dsp:cNvPr id="0" name=""/>
        <dsp:cNvSpPr/>
      </dsp:nvSpPr>
      <dsp:spPr>
        <a:xfrm>
          <a:off x="392947" y="272929"/>
          <a:ext cx="5112754" cy="5112754"/>
        </a:xfrm>
        <a:prstGeom prst="circularArrow">
          <a:avLst>
            <a:gd name="adj1" fmla="val 5085"/>
            <a:gd name="adj2" fmla="val 327528"/>
            <a:gd name="adj3" fmla="val 2912753"/>
            <a:gd name="adj4" fmla="val 20519953"/>
            <a:gd name="adj5" fmla="val 5932"/>
          </a:avLst>
        </a:prstGeom>
        <a:gradFill rotWithShape="0">
          <a:gsLst>
            <a:gs pos="0">
              <a:schemeClr val="accent1">
                <a:shade val="90000"/>
                <a:hueOff val="93778"/>
                <a:satOff val="-1732"/>
                <a:lumOff val="8032"/>
                <a:alphaOff val="0"/>
                <a:shade val="51000"/>
                <a:satMod val="130000"/>
              </a:schemeClr>
            </a:gs>
            <a:gs pos="80000">
              <a:schemeClr val="accent1">
                <a:shade val="90000"/>
                <a:hueOff val="93778"/>
                <a:satOff val="-1732"/>
                <a:lumOff val="8032"/>
                <a:alphaOff val="0"/>
                <a:shade val="93000"/>
                <a:satMod val="130000"/>
              </a:schemeClr>
            </a:gs>
            <a:gs pos="100000">
              <a:schemeClr val="accent1">
                <a:shade val="90000"/>
                <a:hueOff val="93778"/>
                <a:satOff val="-1732"/>
                <a:lumOff val="803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AFA6A6A-4CC4-4C1F-A02E-9C1F8BC8763C}">
      <dsp:nvSpPr>
        <dsp:cNvPr id="0" name=""/>
        <dsp:cNvSpPr/>
      </dsp:nvSpPr>
      <dsp:spPr>
        <a:xfrm>
          <a:off x="290363" y="348794"/>
          <a:ext cx="5112754" cy="5112754"/>
        </a:xfrm>
        <a:prstGeom prst="circularArrow">
          <a:avLst>
            <a:gd name="adj1" fmla="val 5085"/>
            <a:gd name="adj2" fmla="val 327528"/>
            <a:gd name="adj3" fmla="val 7232777"/>
            <a:gd name="adj4" fmla="val 3239695"/>
            <a:gd name="adj5" fmla="val 5932"/>
          </a:avLst>
        </a:prstGeom>
        <a:gradFill rotWithShape="0">
          <a:gsLst>
            <a:gs pos="0">
              <a:schemeClr val="accent1">
                <a:shade val="90000"/>
                <a:hueOff val="187556"/>
                <a:satOff val="-3464"/>
                <a:lumOff val="16063"/>
                <a:alphaOff val="0"/>
                <a:shade val="51000"/>
                <a:satMod val="130000"/>
              </a:schemeClr>
            </a:gs>
            <a:gs pos="80000">
              <a:schemeClr val="accent1">
                <a:shade val="90000"/>
                <a:hueOff val="187556"/>
                <a:satOff val="-3464"/>
                <a:lumOff val="16063"/>
                <a:alphaOff val="0"/>
                <a:shade val="93000"/>
                <a:satMod val="130000"/>
              </a:schemeClr>
            </a:gs>
            <a:gs pos="100000">
              <a:schemeClr val="accent1">
                <a:shade val="90000"/>
                <a:hueOff val="187556"/>
                <a:satOff val="-3464"/>
                <a:lumOff val="1606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7B7193D-62CF-4E69-A418-A1DA31885E8E}">
      <dsp:nvSpPr>
        <dsp:cNvPr id="0" name=""/>
        <dsp:cNvSpPr/>
      </dsp:nvSpPr>
      <dsp:spPr>
        <a:xfrm>
          <a:off x="184822" y="272483"/>
          <a:ext cx="5112754" cy="5112754"/>
        </a:xfrm>
        <a:prstGeom prst="circularArrow">
          <a:avLst>
            <a:gd name="adj1" fmla="val 5085"/>
            <a:gd name="adj2" fmla="val 327528"/>
            <a:gd name="adj3" fmla="val 11552519"/>
            <a:gd name="adj4" fmla="val 7559718"/>
            <a:gd name="adj5" fmla="val 5932"/>
          </a:avLst>
        </a:prstGeom>
        <a:gradFill rotWithShape="0">
          <a:gsLst>
            <a:gs pos="0">
              <a:schemeClr val="accent1">
                <a:shade val="90000"/>
                <a:hueOff val="281334"/>
                <a:satOff val="-5195"/>
                <a:lumOff val="24095"/>
                <a:alphaOff val="0"/>
                <a:shade val="51000"/>
                <a:satMod val="130000"/>
              </a:schemeClr>
            </a:gs>
            <a:gs pos="80000">
              <a:schemeClr val="accent1">
                <a:shade val="90000"/>
                <a:hueOff val="281334"/>
                <a:satOff val="-5195"/>
                <a:lumOff val="24095"/>
                <a:alphaOff val="0"/>
                <a:shade val="93000"/>
                <a:satMod val="130000"/>
              </a:schemeClr>
            </a:gs>
            <a:gs pos="100000">
              <a:schemeClr val="accent1">
                <a:shade val="90000"/>
                <a:hueOff val="281334"/>
                <a:satOff val="-5195"/>
                <a:lumOff val="2409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5CE80FA-E0C9-4F5D-A210-81773EB37E75}">
      <dsp:nvSpPr>
        <dsp:cNvPr id="0" name=""/>
        <dsp:cNvSpPr/>
      </dsp:nvSpPr>
      <dsp:spPr>
        <a:xfrm>
          <a:off x="224861" y="150101"/>
          <a:ext cx="5112754" cy="5112754"/>
        </a:xfrm>
        <a:prstGeom prst="circularArrow">
          <a:avLst>
            <a:gd name="adj1" fmla="val 5085"/>
            <a:gd name="adj2" fmla="val 327528"/>
            <a:gd name="adj3" fmla="val 15872148"/>
            <a:gd name="adj4" fmla="val 11880111"/>
            <a:gd name="adj5" fmla="val 5932"/>
          </a:avLst>
        </a:prstGeom>
        <a:gradFill rotWithShape="0">
          <a:gsLst>
            <a:gs pos="0">
              <a:schemeClr val="accent1">
                <a:shade val="90000"/>
                <a:hueOff val="375112"/>
                <a:satOff val="-6927"/>
                <a:lumOff val="32127"/>
                <a:alphaOff val="0"/>
                <a:shade val="51000"/>
                <a:satMod val="130000"/>
              </a:schemeClr>
            </a:gs>
            <a:gs pos="80000">
              <a:schemeClr val="accent1">
                <a:shade val="90000"/>
                <a:hueOff val="375112"/>
                <a:satOff val="-6927"/>
                <a:lumOff val="32127"/>
                <a:alphaOff val="0"/>
                <a:shade val="93000"/>
                <a:satMod val="130000"/>
              </a:schemeClr>
            </a:gs>
            <a:gs pos="100000">
              <a:schemeClr val="accent1">
                <a:shade val="90000"/>
                <a:hueOff val="375112"/>
                <a:satOff val="-6927"/>
                <a:lumOff val="3212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29075" cy="350838"/>
          </a:xfrm>
          <a:prstGeom prst="rect">
            <a:avLst/>
          </a:prstGeom>
        </p:spPr>
        <p:txBody>
          <a:bodyPr vert="horz" lIns="103592" tIns="51796" rIns="103592" bIns="51796" rtlCol="0"/>
          <a:lstStyle>
            <a:lvl1pPr algn="l" eaLnBrk="1" hangingPunct="1">
              <a:defRPr sz="1400">
                <a:latin typeface="Arial" charset="0"/>
                <a:cs typeface="Arial" charset="0"/>
              </a:defRPr>
            </a:lvl1pPr>
          </a:lstStyle>
          <a:p>
            <a:pPr>
              <a:defRPr/>
            </a:pPr>
            <a:endParaRPr lang="es-ES" dirty="0"/>
          </a:p>
        </p:txBody>
      </p:sp>
      <p:sp>
        <p:nvSpPr>
          <p:cNvPr id="3" name="2 Marcador de fecha"/>
          <p:cNvSpPr>
            <a:spLocks noGrp="1"/>
          </p:cNvSpPr>
          <p:nvPr>
            <p:ph type="dt" sz="quarter" idx="1"/>
          </p:nvPr>
        </p:nvSpPr>
        <p:spPr>
          <a:xfrm>
            <a:off x="5265738" y="0"/>
            <a:ext cx="4027487" cy="350838"/>
          </a:xfrm>
          <a:prstGeom prst="rect">
            <a:avLst/>
          </a:prstGeom>
        </p:spPr>
        <p:txBody>
          <a:bodyPr vert="horz" lIns="103592" tIns="51796" rIns="103592" bIns="51796" rtlCol="0"/>
          <a:lstStyle>
            <a:lvl1pPr algn="r" eaLnBrk="1" hangingPunct="1">
              <a:defRPr sz="1400">
                <a:latin typeface="Arial" charset="0"/>
                <a:cs typeface="Arial" charset="0"/>
              </a:defRPr>
            </a:lvl1pPr>
          </a:lstStyle>
          <a:p>
            <a:pPr>
              <a:defRPr/>
            </a:pPr>
            <a:fld id="{131B0473-6C79-48EA-B3C6-E89F468B06F6}" type="datetimeFigureOut">
              <a:rPr lang="es-ES"/>
              <a:pPr>
                <a:defRPr/>
              </a:pPr>
              <a:t>17/07/2019</a:t>
            </a:fld>
            <a:endParaRPr lang="es-ES" dirty="0"/>
          </a:p>
        </p:txBody>
      </p:sp>
      <p:sp>
        <p:nvSpPr>
          <p:cNvPr id="4" name="3 Marcador de pie de página"/>
          <p:cNvSpPr>
            <a:spLocks noGrp="1"/>
          </p:cNvSpPr>
          <p:nvPr>
            <p:ph type="ftr" sz="quarter" idx="2"/>
          </p:nvPr>
        </p:nvSpPr>
        <p:spPr>
          <a:xfrm>
            <a:off x="1" y="6653213"/>
            <a:ext cx="4029075" cy="349250"/>
          </a:xfrm>
          <a:prstGeom prst="rect">
            <a:avLst/>
          </a:prstGeom>
        </p:spPr>
        <p:txBody>
          <a:bodyPr vert="horz" lIns="103592" tIns="51796" rIns="103592" bIns="51796" rtlCol="0" anchor="b"/>
          <a:lstStyle>
            <a:lvl1pPr algn="l" eaLnBrk="1" hangingPunct="1">
              <a:defRPr sz="1400">
                <a:latin typeface="Arial" charset="0"/>
                <a:cs typeface="Arial" charset="0"/>
              </a:defRPr>
            </a:lvl1pPr>
          </a:lstStyle>
          <a:p>
            <a:pPr>
              <a:defRPr/>
            </a:pPr>
            <a:endParaRPr lang="es-ES" dirty="0"/>
          </a:p>
        </p:txBody>
      </p:sp>
      <p:sp>
        <p:nvSpPr>
          <p:cNvPr id="5" name="4 Marcador de número de diapositiva"/>
          <p:cNvSpPr>
            <a:spLocks noGrp="1"/>
          </p:cNvSpPr>
          <p:nvPr>
            <p:ph type="sldNum" sz="quarter" idx="3"/>
          </p:nvPr>
        </p:nvSpPr>
        <p:spPr>
          <a:xfrm>
            <a:off x="5265738" y="6653213"/>
            <a:ext cx="4027487" cy="349250"/>
          </a:xfrm>
          <a:prstGeom prst="rect">
            <a:avLst/>
          </a:prstGeom>
        </p:spPr>
        <p:txBody>
          <a:bodyPr vert="horz" wrap="square" lIns="103592" tIns="51796" rIns="103592" bIns="51796" numCol="1" anchor="b" anchorCtr="0" compatLnSpc="1">
            <a:prstTxWarp prst="textNoShape">
              <a:avLst/>
            </a:prstTxWarp>
          </a:bodyPr>
          <a:lstStyle>
            <a:lvl1pPr algn="r" eaLnBrk="1" hangingPunct="1">
              <a:defRPr sz="1400"/>
            </a:lvl1pPr>
          </a:lstStyle>
          <a:p>
            <a:pPr>
              <a:defRPr/>
            </a:pPr>
            <a:fld id="{84FCD3BC-FA2B-4A8D-9951-58EF20FC6D61}" type="slidenum">
              <a:rPr lang="es-ES"/>
              <a:pPr>
                <a:defRPr/>
              </a:pPr>
              <a:t>‹Nº›</a:t>
            </a:fld>
            <a:endParaRPr lang="es-ES" dirty="0"/>
          </a:p>
        </p:txBody>
      </p:sp>
    </p:spTree>
    <p:extLst>
      <p:ext uri="{BB962C8B-B14F-4D97-AF65-F5344CB8AC3E}">
        <p14:creationId xmlns:p14="http://schemas.microsoft.com/office/powerpoint/2010/main" val="8099961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29075" cy="350838"/>
          </a:xfrm>
          <a:prstGeom prst="rect">
            <a:avLst/>
          </a:prstGeom>
        </p:spPr>
        <p:txBody>
          <a:bodyPr vert="horz" lIns="103592" tIns="51796" rIns="103592" bIns="51796" rtlCol="0"/>
          <a:lstStyle>
            <a:lvl1pPr algn="l" eaLnBrk="1" fontAlgn="auto" hangingPunct="1">
              <a:spcBef>
                <a:spcPts val="0"/>
              </a:spcBef>
              <a:spcAft>
                <a:spcPts val="0"/>
              </a:spcAft>
              <a:defRPr sz="1400">
                <a:latin typeface="+mn-lt"/>
                <a:cs typeface="+mn-cs"/>
              </a:defRPr>
            </a:lvl1pPr>
          </a:lstStyle>
          <a:p>
            <a:pPr>
              <a:defRPr/>
            </a:pPr>
            <a:endParaRPr lang="es-CO" dirty="0"/>
          </a:p>
        </p:txBody>
      </p:sp>
      <p:sp>
        <p:nvSpPr>
          <p:cNvPr id="3" name="2 Marcador de fecha"/>
          <p:cNvSpPr>
            <a:spLocks noGrp="1"/>
          </p:cNvSpPr>
          <p:nvPr>
            <p:ph type="dt" idx="1"/>
          </p:nvPr>
        </p:nvSpPr>
        <p:spPr>
          <a:xfrm>
            <a:off x="5265738" y="0"/>
            <a:ext cx="4027487" cy="350838"/>
          </a:xfrm>
          <a:prstGeom prst="rect">
            <a:avLst/>
          </a:prstGeom>
        </p:spPr>
        <p:txBody>
          <a:bodyPr vert="horz" lIns="103592" tIns="51796" rIns="103592" bIns="51796" rtlCol="0"/>
          <a:lstStyle>
            <a:lvl1pPr algn="r" eaLnBrk="1" fontAlgn="auto" hangingPunct="1">
              <a:spcBef>
                <a:spcPts val="0"/>
              </a:spcBef>
              <a:spcAft>
                <a:spcPts val="0"/>
              </a:spcAft>
              <a:defRPr sz="1400">
                <a:latin typeface="+mn-lt"/>
                <a:cs typeface="+mn-cs"/>
              </a:defRPr>
            </a:lvl1pPr>
          </a:lstStyle>
          <a:p>
            <a:pPr>
              <a:defRPr/>
            </a:pPr>
            <a:fld id="{F3ECDACB-54A8-401B-B6A2-180E7822C8E2}" type="datetimeFigureOut">
              <a:rPr lang="es-CO"/>
              <a:pPr>
                <a:defRPr/>
              </a:pPr>
              <a:t>17/07/2019</a:t>
            </a:fld>
            <a:endParaRPr lang="es-CO" dirty="0"/>
          </a:p>
        </p:txBody>
      </p:sp>
      <p:sp>
        <p:nvSpPr>
          <p:cNvPr id="4" name="3 Marcador de imagen de diapositiva"/>
          <p:cNvSpPr>
            <a:spLocks noGrp="1" noRot="1" noChangeAspect="1"/>
          </p:cNvSpPr>
          <p:nvPr>
            <p:ph type="sldImg" idx="2"/>
          </p:nvPr>
        </p:nvSpPr>
        <p:spPr>
          <a:xfrm>
            <a:off x="2312988" y="525463"/>
            <a:ext cx="4670425" cy="2627312"/>
          </a:xfrm>
          <a:prstGeom prst="rect">
            <a:avLst/>
          </a:prstGeom>
          <a:noFill/>
          <a:ln w="12700">
            <a:solidFill>
              <a:prstClr val="black"/>
            </a:solidFill>
          </a:ln>
        </p:spPr>
        <p:txBody>
          <a:bodyPr vert="horz" lIns="103592" tIns="51796" rIns="103592" bIns="51796" rtlCol="0" anchor="ctr"/>
          <a:lstStyle/>
          <a:p>
            <a:pPr lvl="0"/>
            <a:endParaRPr lang="es-CO" noProof="0" dirty="0" smtClean="0"/>
          </a:p>
        </p:txBody>
      </p:sp>
      <p:sp>
        <p:nvSpPr>
          <p:cNvPr id="5" name="4 Marcador de notas"/>
          <p:cNvSpPr>
            <a:spLocks noGrp="1"/>
          </p:cNvSpPr>
          <p:nvPr>
            <p:ph type="body" sz="quarter" idx="3"/>
          </p:nvPr>
        </p:nvSpPr>
        <p:spPr>
          <a:xfrm>
            <a:off x="930275" y="3327400"/>
            <a:ext cx="7435850" cy="3151188"/>
          </a:xfrm>
          <a:prstGeom prst="rect">
            <a:avLst/>
          </a:prstGeom>
        </p:spPr>
        <p:txBody>
          <a:bodyPr vert="horz" lIns="103592" tIns="51796" rIns="103592" bIns="51796"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CO" noProof="0" smtClean="0"/>
          </a:p>
        </p:txBody>
      </p:sp>
      <p:sp>
        <p:nvSpPr>
          <p:cNvPr id="6" name="5 Marcador de pie de página"/>
          <p:cNvSpPr>
            <a:spLocks noGrp="1"/>
          </p:cNvSpPr>
          <p:nvPr>
            <p:ph type="ftr" sz="quarter" idx="4"/>
          </p:nvPr>
        </p:nvSpPr>
        <p:spPr>
          <a:xfrm>
            <a:off x="1" y="6653213"/>
            <a:ext cx="4029075" cy="349250"/>
          </a:xfrm>
          <a:prstGeom prst="rect">
            <a:avLst/>
          </a:prstGeom>
        </p:spPr>
        <p:txBody>
          <a:bodyPr vert="horz" lIns="103592" tIns="51796" rIns="103592" bIns="51796" rtlCol="0" anchor="b"/>
          <a:lstStyle>
            <a:lvl1pPr algn="l" eaLnBrk="1" fontAlgn="auto" hangingPunct="1">
              <a:spcBef>
                <a:spcPts val="0"/>
              </a:spcBef>
              <a:spcAft>
                <a:spcPts val="0"/>
              </a:spcAft>
              <a:defRPr sz="1400">
                <a:latin typeface="+mn-lt"/>
                <a:cs typeface="+mn-cs"/>
              </a:defRPr>
            </a:lvl1pPr>
          </a:lstStyle>
          <a:p>
            <a:pPr>
              <a:defRPr/>
            </a:pPr>
            <a:endParaRPr lang="es-CO" dirty="0"/>
          </a:p>
        </p:txBody>
      </p:sp>
      <p:sp>
        <p:nvSpPr>
          <p:cNvPr id="7" name="6 Marcador de número de diapositiva"/>
          <p:cNvSpPr>
            <a:spLocks noGrp="1"/>
          </p:cNvSpPr>
          <p:nvPr>
            <p:ph type="sldNum" sz="quarter" idx="5"/>
          </p:nvPr>
        </p:nvSpPr>
        <p:spPr>
          <a:xfrm>
            <a:off x="5265738" y="6653213"/>
            <a:ext cx="4027487" cy="349250"/>
          </a:xfrm>
          <a:prstGeom prst="rect">
            <a:avLst/>
          </a:prstGeom>
        </p:spPr>
        <p:txBody>
          <a:bodyPr vert="horz" wrap="square" lIns="103592" tIns="51796" rIns="103592" bIns="51796" numCol="1" anchor="b" anchorCtr="0" compatLnSpc="1">
            <a:prstTxWarp prst="textNoShape">
              <a:avLst/>
            </a:prstTxWarp>
          </a:bodyPr>
          <a:lstStyle>
            <a:lvl1pPr algn="r" eaLnBrk="1" hangingPunct="1">
              <a:defRPr sz="1400">
                <a:latin typeface="Calibri" panose="020F0502020204030204" pitchFamily="34" charset="0"/>
              </a:defRPr>
            </a:lvl1pPr>
          </a:lstStyle>
          <a:p>
            <a:pPr>
              <a:defRPr/>
            </a:pPr>
            <a:fld id="{39E2E7DF-BE37-4C0B-8821-CBEC5B20AD7F}" type="slidenum">
              <a:rPr lang="es-CO"/>
              <a:pPr>
                <a:defRPr/>
              </a:pPr>
              <a:t>‹Nº›</a:t>
            </a:fld>
            <a:endParaRPr lang="es-CO" dirty="0"/>
          </a:p>
        </p:txBody>
      </p:sp>
    </p:spTree>
    <p:extLst>
      <p:ext uri="{BB962C8B-B14F-4D97-AF65-F5344CB8AC3E}">
        <p14:creationId xmlns:p14="http://schemas.microsoft.com/office/powerpoint/2010/main" val="3671053237"/>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1</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1069145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10</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2049646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11</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231296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2</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451008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3</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120802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4</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596321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5</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3915518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6</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325142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7</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2101221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8</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3311419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CO" altLang="es-ES" dirty="0" smtClean="0"/>
          </a:p>
          <a:p>
            <a:endParaRPr lang="es-ES" altLang="es-ES" dirty="0" smtClean="0"/>
          </a:p>
        </p:txBody>
      </p:sp>
      <p:sp>
        <p:nvSpPr>
          <p:cNvPr id="1229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841375" indent="-322263">
              <a:spcBef>
                <a:spcPct val="30000"/>
              </a:spcBef>
              <a:defRPr sz="1200">
                <a:solidFill>
                  <a:schemeClr val="tx1"/>
                </a:solidFill>
                <a:latin typeface="Calibri" panose="020F0502020204030204" pitchFamily="34" charset="0"/>
              </a:defRPr>
            </a:lvl2pPr>
            <a:lvl3pPr marL="1293813" indent="-258763">
              <a:spcBef>
                <a:spcPct val="30000"/>
              </a:spcBef>
              <a:defRPr sz="1200">
                <a:solidFill>
                  <a:schemeClr val="tx1"/>
                </a:solidFill>
                <a:latin typeface="Calibri" panose="020F0502020204030204" pitchFamily="34" charset="0"/>
              </a:defRPr>
            </a:lvl3pPr>
            <a:lvl4pPr marL="1811338" indent="-258763">
              <a:spcBef>
                <a:spcPct val="30000"/>
              </a:spcBef>
              <a:defRPr sz="1200">
                <a:solidFill>
                  <a:schemeClr val="tx1"/>
                </a:solidFill>
                <a:latin typeface="Calibri" panose="020F0502020204030204" pitchFamily="34" charset="0"/>
              </a:defRPr>
            </a:lvl4pPr>
            <a:lvl5pPr marL="2330450" indent="-258763">
              <a:spcBef>
                <a:spcPct val="30000"/>
              </a:spcBef>
              <a:defRPr sz="1200">
                <a:solidFill>
                  <a:schemeClr val="tx1"/>
                </a:solidFill>
                <a:latin typeface="Calibri" panose="020F0502020204030204" pitchFamily="34" charset="0"/>
              </a:defRPr>
            </a:lvl5pPr>
            <a:lvl6pPr marL="2787650" indent="-258763" eaLnBrk="0" fontAlgn="base" hangingPunct="0">
              <a:spcBef>
                <a:spcPct val="30000"/>
              </a:spcBef>
              <a:spcAft>
                <a:spcPct val="0"/>
              </a:spcAft>
              <a:defRPr sz="1200">
                <a:solidFill>
                  <a:schemeClr val="tx1"/>
                </a:solidFill>
                <a:latin typeface="Calibri" panose="020F0502020204030204" pitchFamily="34" charset="0"/>
              </a:defRPr>
            </a:lvl6pPr>
            <a:lvl7pPr marL="3244850" indent="-258763" eaLnBrk="0" fontAlgn="base" hangingPunct="0">
              <a:spcBef>
                <a:spcPct val="30000"/>
              </a:spcBef>
              <a:spcAft>
                <a:spcPct val="0"/>
              </a:spcAft>
              <a:defRPr sz="1200">
                <a:solidFill>
                  <a:schemeClr val="tx1"/>
                </a:solidFill>
                <a:latin typeface="Calibri" panose="020F0502020204030204" pitchFamily="34" charset="0"/>
              </a:defRPr>
            </a:lvl7pPr>
            <a:lvl8pPr marL="3702050" indent="-258763" eaLnBrk="0" fontAlgn="base" hangingPunct="0">
              <a:spcBef>
                <a:spcPct val="30000"/>
              </a:spcBef>
              <a:spcAft>
                <a:spcPct val="0"/>
              </a:spcAft>
              <a:defRPr sz="1200">
                <a:solidFill>
                  <a:schemeClr val="tx1"/>
                </a:solidFill>
                <a:latin typeface="Calibri" panose="020F0502020204030204" pitchFamily="34" charset="0"/>
              </a:defRPr>
            </a:lvl8pPr>
            <a:lvl9pPr marL="4159250" indent="-25876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5F564F-8D27-4CB8-B264-3EB5494E96CC}" type="slidenum">
              <a:rPr lang="es-CO" altLang="es-ES" sz="1400" smtClean="0"/>
              <a:pPr>
                <a:spcBef>
                  <a:spcPct val="0"/>
                </a:spcBef>
              </a:pPr>
              <a:t>9</a:t>
            </a:fld>
            <a:endParaRPr lang="es-CO" altLang="es-ES" sz="1400" dirty="0" smtClean="0"/>
          </a:p>
        </p:txBody>
      </p:sp>
      <p:sp>
        <p:nvSpPr>
          <p:cNvPr id="5" name="4 Marcador de encabezado"/>
          <p:cNvSpPr>
            <a:spLocks noGrp="1"/>
          </p:cNvSpPr>
          <p:nvPr>
            <p:ph type="hdr" sz="quarter"/>
          </p:nvPr>
        </p:nvSpPr>
        <p:spPr/>
        <p:txBody>
          <a:bodyPr/>
          <a:lstStyle/>
          <a:p>
            <a:pPr>
              <a:defRPr/>
            </a:pPr>
            <a:endParaRPr lang="es-CO" dirty="0"/>
          </a:p>
        </p:txBody>
      </p:sp>
    </p:spTree>
    <p:extLst>
      <p:ext uri="{BB962C8B-B14F-4D97-AF65-F5344CB8AC3E}">
        <p14:creationId xmlns:p14="http://schemas.microsoft.com/office/powerpoint/2010/main" val="262441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2"/>
            <a:ext cx="103632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lvl1pPr>
              <a:defRPr/>
            </a:lvl1pPr>
          </a:lstStyle>
          <a:p>
            <a:pPr>
              <a:defRPr/>
            </a:pPr>
            <a:fld id="{B471E487-A1A2-4840-A48A-5A7D2CE8D152}" type="datetime1">
              <a:rPr lang="es-CO"/>
              <a:pPr>
                <a:defRPr/>
              </a:pPr>
              <a:t>17/07/2019</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1A518553-6D95-481F-AE2C-17CC0A5EE9F2}" type="slidenum">
              <a:rPr lang="es-CO"/>
              <a:pPr>
                <a:defRPr/>
              </a:pPr>
              <a:t>‹Nº›</a:t>
            </a:fld>
            <a:endParaRPr lang="es-CO" dirty="0"/>
          </a:p>
        </p:txBody>
      </p:sp>
    </p:spTree>
    <p:extLst>
      <p:ext uri="{BB962C8B-B14F-4D97-AF65-F5344CB8AC3E}">
        <p14:creationId xmlns:p14="http://schemas.microsoft.com/office/powerpoint/2010/main" val="436534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pPr>
              <a:defRPr/>
            </a:pPr>
            <a:fld id="{6F672835-CA1F-4116-8DC0-4760FC85D372}" type="datetime1">
              <a:rPr lang="es-CO"/>
              <a:pPr>
                <a:defRPr/>
              </a:pPr>
              <a:t>17/07/2019</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67067C6D-9728-46C5-9924-88D5B2627653}" type="slidenum">
              <a:rPr lang="es-CO"/>
              <a:pPr>
                <a:defRPr/>
              </a:pPr>
              <a:t>‹Nº›</a:t>
            </a:fld>
            <a:endParaRPr lang="es-CO" dirty="0"/>
          </a:p>
        </p:txBody>
      </p:sp>
    </p:spTree>
    <p:extLst>
      <p:ext uri="{BB962C8B-B14F-4D97-AF65-F5344CB8AC3E}">
        <p14:creationId xmlns:p14="http://schemas.microsoft.com/office/powerpoint/2010/main" val="30756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45"/>
            <a:ext cx="27432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609600" y="274645"/>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pPr>
              <a:defRPr/>
            </a:pPr>
            <a:fld id="{21C8612B-9AEB-4807-858F-D4B5F14F8692}" type="datetime1">
              <a:rPr lang="es-CO"/>
              <a:pPr>
                <a:defRPr/>
              </a:pPr>
              <a:t>17/07/2019</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DC980408-00E7-4CB1-932B-986DBEAC740F}" type="slidenum">
              <a:rPr lang="es-CO"/>
              <a:pPr>
                <a:defRPr/>
              </a:pPr>
              <a:t>‹Nº›</a:t>
            </a:fld>
            <a:endParaRPr lang="es-CO" dirty="0"/>
          </a:p>
        </p:txBody>
      </p:sp>
    </p:spTree>
    <p:extLst>
      <p:ext uri="{BB962C8B-B14F-4D97-AF65-F5344CB8AC3E}">
        <p14:creationId xmlns:p14="http://schemas.microsoft.com/office/powerpoint/2010/main" val="295805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pPr>
              <a:defRPr/>
            </a:pPr>
            <a:fld id="{3D2473AE-DCFA-4C05-A42D-70FD672E5B0D}" type="datetime1">
              <a:rPr lang="es-CO"/>
              <a:pPr>
                <a:defRPr/>
              </a:pPr>
              <a:t>17/07/2019</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0699AB9C-7ACB-47C8-9329-B60E283D54A5}" type="slidenum">
              <a:rPr lang="es-CO"/>
              <a:pPr>
                <a:defRPr/>
              </a:pPr>
              <a:t>‹Nº›</a:t>
            </a:fld>
            <a:endParaRPr lang="es-CO" dirty="0"/>
          </a:p>
        </p:txBody>
      </p:sp>
    </p:spTree>
    <p:extLst>
      <p:ext uri="{BB962C8B-B14F-4D97-AF65-F5344CB8AC3E}">
        <p14:creationId xmlns:p14="http://schemas.microsoft.com/office/powerpoint/2010/main" val="1582029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7"/>
            <a:ext cx="103632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06268835-9F01-42FB-A4A6-1020834A89EC}" type="datetime1">
              <a:rPr lang="es-CO"/>
              <a:pPr>
                <a:defRPr/>
              </a:pPr>
              <a:t>17/07/2019</a:t>
            </a:fld>
            <a:endParaRPr lang="es-CO" dirty="0"/>
          </a:p>
        </p:txBody>
      </p:sp>
      <p:sp>
        <p:nvSpPr>
          <p:cNvPr id="5" name="4 Marcador de pie de página"/>
          <p:cNvSpPr>
            <a:spLocks noGrp="1"/>
          </p:cNvSpPr>
          <p:nvPr>
            <p:ph type="ftr" sz="quarter" idx="11"/>
          </p:nvPr>
        </p:nvSpPr>
        <p:spPr/>
        <p:txBody>
          <a:bodyPr/>
          <a:lstStyle>
            <a:lvl1pPr>
              <a:defRPr/>
            </a:lvl1pPr>
          </a:lstStyle>
          <a:p>
            <a:pPr>
              <a:defRPr/>
            </a:pPr>
            <a:endParaRPr lang="es-CO" dirty="0"/>
          </a:p>
        </p:txBody>
      </p:sp>
      <p:sp>
        <p:nvSpPr>
          <p:cNvPr id="6" name="5 Marcador de número de diapositiva"/>
          <p:cNvSpPr>
            <a:spLocks noGrp="1"/>
          </p:cNvSpPr>
          <p:nvPr>
            <p:ph type="sldNum" sz="quarter" idx="12"/>
          </p:nvPr>
        </p:nvSpPr>
        <p:spPr/>
        <p:txBody>
          <a:bodyPr/>
          <a:lstStyle>
            <a:lvl1pPr>
              <a:defRPr/>
            </a:lvl1pPr>
          </a:lstStyle>
          <a:p>
            <a:pPr>
              <a:defRPr/>
            </a:pPr>
            <a:fld id="{6634B246-1AB2-430D-9FDD-A65C26F83E56}" type="slidenum">
              <a:rPr lang="es-CO"/>
              <a:pPr>
                <a:defRPr/>
              </a:pPr>
              <a:t>‹Nº›</a:t>
            </a:fld>
            <a:endParaRPr lang="es-CO" dirty="0"/>
          </a:p>
        </p:txBody>
      </p:sp>
    </p:spTree>
    <p:extLst>
      <p:ext uri="{BB962C8B-B14F-4D97-AF65-F5344CB8AC3E}">
        <p14:creationId xmlns:p14="http://schemas.microsoft.com/office/powerpoint/2010/main" val="2744323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3 Marcador de fecha"/>
          <p:cNvSpPr>
            <a:spLocks noGrp="1"/>
          </p:cNvSpPr>
          <p:nvPr>
            <p:ph type="dt" sz="half" idx="10"/>
          </p:nvPr>
        </p:nvSpPr>
        <p:spPr/>
        <p:txBody>
          <a:bodyPr/>
          <a:lstStyle>
            <a:lvl1pPr>
              <a:defRPr/>
            </a:lvl1pPr>
          </a:lstStyle>
          <a:p>
            <a:pPr>
              <a:defRPr/>
            </a:pPr>
            <a:fld id="{052E0A42-EFE6-469D-BD9E-EC1BB32FF797}" type="datetime1">
              <a:rPr lang="es-CO"/>
              <a:pPr>
                <a:defRPr/>
              </a:pPr>
              <a:t>17/07/2019</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1CBC0737-9373-43D6-9834-3594E31500C4}" type="slidenum">
              <a:rPr lang="es-CO"/>
              <a:pPr>
                <a:defRPr/>
              </a:pPr>
              <a:t>‹Nº›</a:t>
            </a:fld>
            <a:endParaRPr lang="es-CO" dirty="0"/>
          </a:p>
        </p:txBody>
      </p:sp>
    </p:spTree>
    <p:extLst>
      <p:ext uri="{BB962C8B-B14F-4D97-AF65-F5344CB8AC3E}">
        <p14:creationId xmlns:p14="http://schemas.microsoft.com/office/powerpoint/2010/main" val="1334106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6193372"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3 Marcador de fecha"/>
          <p:cNvSpPr>
            <a:spLocks noGrp="1"/>
          </p:cNvSpPr>
          <p:nvPr>
            <p:ph type="dt" sz="half" idx="10"/>
          </p:nvPr>
        </p:nvSpPr>
        <p:spPr/>
        <p:txBody>
          <a:bodyPr/>
          <a:lstStyle>
            <a:lvl1pPr>
              <a:defRPr/>
            </a:lvl1pPr>
          </a:lstStyle>
          <a:p>
            <a:pPr>
              <a:defRPr/>
            </a:pPr>
            <a:fld id="{9BF381F1-5A05-4D2A-876F-ED210C08D8E1}" type="datetime1">
              <a:rPr lang="es-CO"/>
              <a:pPr>
                <a:defRPr/>
              </a:pPr>
              <a:t>17/07/2019</a:t>
            </a:fld>
            <a:endParaRPr lang="es-CO" dirty="0"/>
          </a:p>
        </p:txBody>
      </p:sp>
      <p:sp>
        <p:nvSpPr>
          <p:cNvPr id="8" name="4 Marcador de pie de página"/>
          <p:cNvSpPr>
            <a:spLocks noGrp="1"/>
          </p:cNvSpPr>
          <p:nvPr>
            <p:ph type="ftr" sz="quarter" idx="11"/>
          </p:nvPr>
        </p:nvSpPr>
        <p:spPr/>
        <p:txBody>
          <a:bodyPr/>
          <a:lstStyle>
            <a:lvl1pPr>
              <a:defRPr/>
            </a:lvl1pPr>
          </a:lstStyle>
          <a:p>
            <a:pPr>
              <a:defRPr/>
            </a:pPr>
            <a:endParaRPr lang="es-CO" dirty="0"/>
          </a:p>
        </p:txBody>
      </p:sp>
      <p:sp>
        <p:nvSpPr>
          <p:cNvPr id="9" name="5 Marcador de número de diapositiva"/>
          <p:cNvSpPr>
            <a:spLocks noGrp="1"/>
          </p:cNvSpPr>
          <p:nvPr>
            <p:ph type="sldNum" sz="quarter" idx="12"/>
          </p:nvPr>
        </p:nvSpPr>
        <p:spPr/>
        <p:txBody>
          <a:bodyPr/>
          <a:lstStyle>
            <a:lvl1pPr>
              <a:defRPr/>
            </a:lvl1pPr>
          </a:lstStyle>
          <a:p>
            <a:pPr>
              <a:defRPr/>
            </a:pPr>
            <a:fld id="{73E3E7ED-7B5B-4CE7-BF33-00DEA4254C35}" type="slidenum">
              <a:rPr lang="es-CO"/>
              <a:pPr>
                <a:defRPr/>
              </a:pPr>
              <a:t>‹Nº›</a:t>
            </a:fld>
            <a:endParaRPr lang="es-CO" dirty="0"/>
          </a:p>
        </p:txBody>
      </p:sp>
    </p:spTree>
    <p:extLst>
      <p:ext uri="{BB962C8B-B14F-4D97-AF65-F5344CB8AC3E}">
        <p14:creationId xmlns:p14="http://schemas.microsoft.com/office/powerpoint/2010/main" val="363835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3 Marcador de fecha"/>
          <p:cNvSpPr>
            <a:spLocks noGrp="1"/>
          </p:cNvSpPr>
          <p:nvPr>
            <p:ph type="dt" sz="half" idx="10"/>
          </p:nvPr>
        </p:nvSpPr>
        <p:spPr/>
        <p:txBody>
          <a:bodyPr/>
          <a:lstStyle>
            <a:lvl1pPr>
              <a:defRPr/>
            </a:lvl1pPr>
          </a:lstStyle>
          <a:p>
            <a:pPr>
              <a:defRPr/>
            </a:pPr>
            <a:fld id="{435F380D-711D-4207-BFAA-4700137DF92B}" type="datetime1">
              <a:rPr lang="es-CO"/>
              <a:pPr>
                <a:defRPr/>
              </a:pPr>
              <a:t>17/07/2019</a:t>
            </a:fld>
            <a:endParaRPr lang="es-CO" dirty="0"/>
          </a:p>
        </p:txBody>
      </p:sp>
      <p:sp>
        <p:nvSpPr>
          <p:cNvPr id="4" name="4 Marcador de pie de página"/>
          <p:cNvSpPr>
            <a:spLocks noGrp="1"/>
          </p:cNvSpPr>
          <p:nvPr>
            <p:ph type="ftr" sz="quarter" idx="11"/>
          </p:nvPr>
        </p:nvSpPr>
        <p:spPr/>
        <p:txBody>
          <a:bodyPr/>
          <a:lstStyle>
            <a:lvl1pPr>
              <a:defRPr/>
            </a:lvl1pPr>
          </a:lstStyle>
          <a:p>
            <a:pPr>
              <a:defRPr/>
            </a:pPr>
            <a:endParaRPr lang="es-CO" dirty="0"/>
          </a:p>
        </p:txBody>
      </p:sp>
      <p:sp>
        <p:nvSpPr>
          <p:cNvPr id="5" name="5 Marcador de número de diapositiva"/>
          <p:cNvSpPr>
            <a:spLocks noGrp="1"/>
          </p:cNvSpPr>
          <p:nvPr>
            <p:ph type="sldNum" sz="quarter" idx="12"/>
          </p:nvPr>
        </p:nvSpPr>
        <p:spPr/>
        <p:txBody>
          <a:bodyPr/>
          <a:lstStyle>
            <a:lvl1pPr>
              <a:defRPr/>
            </a:lvl1pPr>
          </a:lstStyle>
          <a:p>
            <a:pPr>
              <a:defRPr/>
            </a:pPr>
            <a:fld id="{2F9276E8-32C2-4954-BDF0-F2C2FB2BE0D9}" type="slidenum">
              <a:rPr lang="es-CO"/>
              <a:pPr>
                <a:defRPr/>
              </a:pPr>
              <a:t>‹Nº›</a:t>
            </a:fld>
            <a:endParaRPr lang="es-CO" dirty="0"/>
          </a:p>
        </p:txBody>
      </p:sp>
    </p:spTree>
    <p:extLst>
      <p:ext uri="{BB962C8B-B14F-4D97-AF65-F5344CB8AC3E}">
        <p14:creationId xmlns:p14="http://schemas.microsoft.com/office/powerpoint/2010/main" val="182348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FDE0539-61F7-46AE-B946-4F1D36838E27}" type="datetime1">
              <a:rPr lang="es-CO"/>
              <a:pPr>
                <a:defRPr/>
              </a:pPr>
              <a:t>17/07/2019</a:t>
            </a:fld>
            <a:endParaRPr lang="es-CO" dirty="0"/>
          </a:p>
        </p:txBody>
      </p:sp>
      <p:sp>
        <p:nvSpPr>
          <p:cNvPr id="3" name="4 Marcador de pie de página"/>
          <p:cNvSpPr>
            <a:spLocks noGrp="1"/>
          </p:cNvSpPr>
          <p:nvPr>
            <p:ph type="ftr" sz="quarter" idx="11"/>
          </p:nvPr>
        </p:nvSpPr>
        <p:spPr/>
        <p:txBody>
          <a:bodyPr/>
          <a:lstStyle>
            <a:lvl1pPr>
              <a:defRPr/>
            </a:lvl1pPr>
          </a:lstStyle>
          <a:p>
            <a:pPr>
              <a:defRPr/>
            </a:pPr>
            <a:endParaRPr lang="es-CO" dirty="0"/>
          </a:p>
        </p:txBody>
      </p:sp>
      <p:sp>
        <p:nvSpPr>
          <p:cNvPr id="4" name="5 Marcador de número de diapositiva"/>
          <p:cNvSpPr>
            <a:spLocks noGrp="1"/>
          </p:cNvSpPr>
          <p:nvPr>
            <p:ph type="sldNum" sz="quarter" idx="12"/>
          </p:nvPr>
        </p:nvSpPr>
        <p:spPr/>
        <p:txBody>
          <a:bodyPr/>
          <a:lstStyle>
            <a:lvl1pPr>
              <a:defRPr/>
            </a:lvl1pPr>
          </a:lstStyle>
          <a:p>
            <a:pPr>
              <a:defRPr/>
            </a:pPr>
            <a:fld id="{05DB2BB4-7DE5-4AD0-A193-227CBC71833F}" type="slidenum">
              <a:rPr lang="es-CO"/>
              <a:pPr>
                <a:defRPr/>
              </a:pPr>
              <a:t>‹Nº›</a:t>
            </a:fld>
            <a:endParaRPr lang="es-CO" dirty="0"/>
          </a:p>
        </p:txBody>
      </p:sp>
    </p:spTree>
    <p:extLst>
      <p:ext uri="{BB962C8B-B14F-4D97-AF65-F5344CB8AC3E}">
        <p14:creationId xmlns:p14="http://schemas.microsoft.com/office/powerpoint/2010/main" val="402816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3" y="273050"/>
            <a:ext cx="4011084"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4514664-8BDA-4712-B759-4CBA92E5C390}" type="datetime1">
              <a:rPr lang="es-CO"/>
              <a:pPr>
                <a:defRPr/>
              </a:pPr>
              <a:t>17/07/2019</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C11BD39A-AEBB-4E6E-80ED-AEACBB406D2F}" type="slidenum">
              <a:rPr lang="es-CO"/>
              <a:pPr>
                <a:defRPr/>
              </a:pPr>
              <a:t>‹Nº›</a:t>
            </a:fld>
            <a:endParaRPr lang="es-CO" dirty="0"/>
          </a:p>
        </p:txBody>
      </p:sp>
    </p:spTree>
    <p:extLst>
      <p:ext uri="{BB962C8B-B14F-4D97-AF65-F5344CB8AC3E}">
        <p14:creationId xmlns:p14="http://schemas.microsoft.com/office/powerpoint/2010/main" val="243456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s-CO" noProof="0"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AB225BC-9B87-4E6D-999B-3129E2C87C16}" type="datetime1">
              <a:rPr lang="es-CO"/>
              <a:pPr>
                <a:defRPr/>
              </a:pPr>
              <a:t>17/07/2019</a:t>
            </a:fld>
            <a:endParaRPr lang="es-CO" dirty="0"/>
          </a:p>
        </p:txBody>
      </p:sp>
      <p:sp>
        <p:nvSpPr>
          <p:cNvPr id="6" name="4 Marcador de pie de página"/>
          <p:cNvSpPr>
            <a:spLocks noGrp="1"/>
          </p:cNvSpPr>
          <p:nvPr>
            <p:ph type="ftr" sz="quarter" idx="11"/>
          </p:nvPr>
        </p:nvSpPr>
        <p:spPr/>
        <p:txBody>
          <a:bodyPr/>
          <a:lstStyle>
            <a:lvl1pPr>
              <a:defRPr/>
            </a:lvl1pPr>
          </a:lstStyle>
          <a:p>
            <a:pPr>
              <a:defRPr/>
            </a:pPr>
            <a:endParaRPr lang="es-CO" dirty="0"/>
          </a:p>
        </p:txBody>
      </p:sp>
      <p:sp>
        <p:nvSpPr>
          <p:cNvPr id="7" name="5 Marcador de número de diapositiva"/>
          <p:cNvSpPr>
            <a:spLocks noGrp="1"/>
          </p:cNvSpPr>
          <p:nvPr>
            <p:ph type="sldNum" sz="quarter" idx="12"/>
          </p:nvPr>
        </p:nvSpPr>
        <p:spPr/>
        <p:txBody>
          <a:bodyPr/>
          <a:lstStyle>
            <a:lvl1pPr>
              <a:defRPr/>
            </a:lvl1pPr>
          </a:lstStyle>
          <a:p>
            <a:pPr>
              <a:defRPr/>
            </a:pPr>
            <a:fld id="{C76D99F5-0DA8-4C52-8DE3-460DE46734B2}" type="slidenum">
              <a:rPr lang="es-CO"/>
              <a:pPr>
                <a:defRPr/>
              </a:pPr>
              <a:t>‹Nº›</a:t>
            </a:fld>
            <a:endParaRPr lang="es-CO" dirty="0"/>
          </a:p>
        </p:txBody>
      </p:sp>
    </p:spTree>
    <p:extLst>
      <p:ext uri="{BB962C8B-B14F-4D97-AF65-F5344CB8AC3E}">
        <p14:creationId xmlns:p14="http://schemas.microsoft.com/office/powerpoint/2010/main" val="3601958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smtClean="0"/>
              <a:t>Haga clic para modificar el estilo de título del patrón</a:t>
            </a:r>
            <a:endParaRPr lang="es-CO" altLang="es-ES" smtClean="0"/>
          </a:p>
        </p:txBody>
      </p:sp>
      <p:sp>
        <p:nvSpPr>
          <p:cNvPr id="1027" name="2 Marcador de texto"/>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endParaRPr lang="es-CO" altLang="es-ES" smtClean="0"/>
          </a:p>
        </p:txBody>
      </p:sp>
      <p:sp>
        <p:nvSpPr>
          <p:cNvPr id="4" name="3 Marcador de fecha"/>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10C4483-9D99-4F05-8EF2-AE7A65735D58}" type="datetime1">
              <a:rPr lang="es-CO"/>
              <a:pPr>
                <a:defRPr/>
              </a:pPr>
              <a:t>17/07/2019</a:t>
            </a:fld>
            <a:endParaRPr lang="es-CO" dirty="0"/>
          </a:p>
        </p:txBody>
      </p:sp>
      <p:sp>
        <p:nvSpPr>
          <p:cNvPr id="5" name="4 Marcador de pie de página"/>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CO" dirty="0"/>
          </a:p>
        </p:txBody>
      </p:sp>
      <p:sp>
        <p:nvSpPr>
          <p:cNvPr id="6" name="5 Marcador de número de diapositiva"/>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ED3D95C1-65A4-47F2-91CF-E99762052316}" type="slidenum">
              <a:rPr lang="es-CO"/>
              <a:pPr>
                <a:defRPr/>
              </a:pPr>
              <a:t>‹Nº›</a:t>
            </a:fld>
            <a:endParaRPr lang="es-CO" dirty="0"/>
          </a:p>
        </p:txBody>
      </p:sp>
    </p:spTree>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0.xml"/><Relationship Id="rId5" Type="http://schemas.openxmlformats.org/officeDocument/2006/relationships/image" Target="../media/image2.png"/><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1.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 Id="rId5" Type="http://schemas.openxmlformats.org/officeDocument/2006/relationships/image" Target="../media/image2.png"/><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openxmlformats.org/officeDocument/2006/relationships/hyperlink" Target="mailto:rsilvam@deaj.ramajudicial.gov.co" TargetMode="External"/><Relationship Id="rId3" Type="http://schemas.openxmlformats.org/officeDocument/2006/relationships/notesSlide" Target="../notesSlides/notesSlide6.xml"/><Relationship Id="rId7" Type="http://schemas.openxmlformats.org/officeDocument/2006/relationships/hyperlink" Target="mailto:farevalm@deaj.ramajudicial.gov.co" TargetMode="Externa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hyperlink" Target="https://docs.google.com/forms/d/e/1FAIpQLSd2Wy4_O59jCORyjvzpfsMwV18BnLRhLX7FBVrGJNiHnNh3jA/viewform"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7.xml"/><Relationship Id="rId7" Type="http://schemas.openxmlformats.org/officeDocument/2006/relationships/diagramLayout" Target="../diagrams/layout1.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Data" Target="../diagrams/data1.xml"/><Relationship Id="rId5" Type="http://schemas.openxmlformats.org/officeDocument/2006/relationships/image" Target="../media/image2.png"/><Relationship Id="rId10" Type="http://schemas.microsoft.com/office/2007/relationships/diagramDrawing" Target="../diagrams/drawing1.xml"/><Relationship Id="rId4" Type="http://schemas.openxmlformats.org/officeDocument/2006/relationships/image" Target="../media/image1.jpeg"/><Relationship Id="rId9" Type="http://schemas.openxmlformats.org/officeDocument/2006/relationships/diagramColors" Target="../diagrams/colors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8.xml"/><Relationship Id="rId5" Type="http://schemas.openxmlformats.org/officeDocument/2006/relationships/image" Target="../media/image2.png"/><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1</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9" name="Rectángulo 8"/>
          <p:cNvSpPr/>
          <p:nvPr/>
        </p:nvSpPr>
        <p:spPr>
          <a:xfrm>
            <a:off x="695400" y="1484784"/>
            <a:ext cx="10657184" cy="4247317"/>
          </a:xfrm>
          <a:prstGeom prst="rect">
            <a:avLst/>
          </a:prstGeom>
        </p:spPr>
        <p:txBody>
          <a:bodyPr wrap="square">
            <a:spAutoFit/>
          </a:bodyPr>
          <a:lstStyle/>
          <a:p>
            <a:pPr algn="ctr" eaLnBrk="1" hangingPunct="1">
              <a:defRPr/>
            </a:pPr>
            <a:endParaRPr lang="es-CO" dirty="0" smtClean="0">
              <a:ln>
                <a:solidFill>
                  <a:schemeClr val="tx1"/>
                </a:solidFill>
              </a:ln>
              <a:solidFill>
                <a:schemeClr val="tx1">
                  <a:lumMod val="95000"/>
                  <a:lumOff val="5000"/>
                </a:schemeClr>
              </a:solidFill>
            </a:endParaRPr>
          </a:p>
          <a:p>
            <a:pPr algn="ctr" eaLnBrk="1" hangingPunct="1">
              <a:defRPr/>
            </a:pPr>
            <a:r>
              <a:rPr lang="es-CO" dirty="0" smtClean="0">
                <a:ln>
                  <a:solidFill>
                    <a:schemeClr val="tx1"/>
                  </a:solidFill>
                </a:ln>
                <a:solidFill>
                  <a:schemeClr val="tx1">
                    <a:lumMod val="95000"/>
                    <a:lumOff val="5000"/>
                  </a:schemeClr>
                </a:solidFill>
              </a:rPr>
              <a:t>UNIDAD </a:t>
            </a:r>
            <a:r>
              <a:rPr lang="es-CO" dirty="0">
                <a:ln>
                  <a:solidFill>
                    <a:schemeClr val="tx1"/>
                  </a:solidFill>
                </a:ln>
                <a:solidFill>
                  <a:schemeClr val="tx1">
                    <a:lumMod val="95000"/>
                    <a:lumOff val="5000"/>
                  </a:schemeClr>
                </a:solidFill>
              </a:rPr>
              <a:t>DE RECURSOS HUMANOS</a:t>
            </a:r>
          </a:p>
          <a:p>
            <a:pPr algn="ctr" eaLnBrk="1" hangingPunct="1">
              <a:defRPr/>
            </a:pPr>
            <a:r>
              <a:rPr lang="es-CO" dirty="0">
                <a:ln>
                  <a:solidFill>
                    <a:schemeClr val="tx1"/>
                  </a:solidFill>
                </a:ln>
                <a:solidFill>
                  <a:schemeClr val="tx1">
                    <a:lumMod val="95000"/>
                    <a:lumOff val="5000"/>
                  </a:schemeClr>
                </a:solidFill>
              </a:rPr>
              <a:t>División de Bienestar y Seguridad Social </a:t>
            </a:r>
          </a:p>
          <a:p>
            <a:pPr algn="ctr" eaLnBrk="1" hangingPunct="1">
              <a:defRPr/>
            </a:pPr>
            <a:endParaRPr lang="es-CO" dirty="0">
              <a:solidFill>
                <a:schemeClr val="tx1">
                  <a:lumMod val="95000"/>
                  <a:lumOff val="5000"/>
                </a:schemeClr>
              </a:solidFill>
            </a:endParaRPr>
          </a:p>
          <a:p>
            <a:pPr algn="ctr" eaLnBrk="1" hangingPunct="1">
              <a:defRPr/>
            </a:pPr>
            <a:endParaRPr lang="es-CO" dirty="0">
              <a:solidFill>
                <a:schemeClr val="tx1">
                  <a:lumMod val="95000"/>
                  <a:lumOff val="5000"/>
                </a:schemeClr>
              </a:solidFill>
            </a:endParaRPr>
          </a:p>
          <a:p>
            <a:pPr algn="ctr" eaLnBrk="1" hangingPunct="1">
              <a:defRPr/>
            </a:pPr>
            <a:endParaRPr lang="es-CO" dirty="0">
              <a:solidFill>
                <a:schemeClr val="tx1">
                  <a:lumMod val="95000"/>
                  <a:lumOff val="5000"/>
                </a:schemeClr>
              </a:solidFill>
            </a:endParaRPr>
          </a:p>
          <a:p>
            <a:pPr algn="ctr" eaLnBrk="1" hangingPunct="1">
              <a:defRPr/>
            </a:pPr>
            <a:endParaRPr lang="es-CO" dirty="0">
              <a:solidFill>
                <a:schemeClr val="tx1">
                  <a:lumMod val="95000"/>
                  <a:lumOff val="5000"/>
                </a:schemeClr>
              </a:solidFill>
            </a:endParaRPr>
          </a:p>
          <a:p>
            <a:pPr algn="ctr" eaLnBrk="1" hangingPunct="1">
              <a:defRPr/>
            </a:pPr>
            <a:r>
              <a:rPr lang="es-CO" dirty="0">
                <a:solidFill>
                  <a:schemeClr val="tx1">
                    <a:lumMod val="95000"/>
                    <a:lumOff val="5000"/>
                  </a:schemeClr>
                </a:solidFill>
              </a:rPr>
              <a:t/>
            </a:r>
            <a:br>
              <a:rPr lang="es-CO" dirty="0">
                <a:solidFill>
                  <a:schemeClr val="tx1">
                    <a:lumMod val="95000"/>
                    <a:lumOff val="5000"/>
                  </a:schemeClr>
                </a:solidFill>
              </a:rPr>
            </a:br>
            <a:r>
              <a:rPr lang="es-CO" dirty="0">
                <a:ln>
                  <a:solidFill>
                    <a:schemeClr val="tx1"/>
                  </a:solidFill>
                </a:ln>
                <a:solidFill>
                  <a:schemeClr val="tx1">
                    <a:lumMod val="95000"/>
                    <a:lumOff val="5000"/>
                  </a:schemeClr>
                </a:solidFill>
              </a:rPr>
              <a:t>SISTEMA DE GESTIÓN DE SEGURIDAD Y SALUD EN EL TRABAJO (SG-SST)</a:t>
            </a:r>
            <a:br>
              <a:rPr lang="es-CO" dirty="0">
                <a:ln>
                  <a:solidFill>
                    <a:schemeClr val="tx1"/>
                  </a:solidFill>
                </a:ln>
                <a:solidFill>
                  <a:schemeClr val="tx1">
                    <a:lumMod val="95000"/>
                    <a:lumOff val="5000"/>
                  </a:schemeClr>
                </a:solidFill>
              </a:rPr>
            </a:br>
            <a:endParaRPr lang="es-CO" dirty="0">
              <a:ln>
                <a:solidFill>
                  <a:schemeClr val="tx1"/>
                </a:solidFill>
              </a:ln>
              <a:solidFill>
                <a:schemeClr val="tx1">
                  <a:lumMod val="95000"/>
                  <a:lumOff val="5000"/>
                </a:schemeClr>
              </a:solidFill>
            </a:endParaRPr>
          </a:p>
          <a:p>
            <a:pPr algn="ctr" eaLnBrk="1" hangingPunct="1">
              <a:defRPr/>
            </a:pPr>
            <a:endParaRPr lang="es-CO" dirty="0">
              <a:ln>
                <a:solidFill>
                  <a:schemeClr val="tx1"/>
                </a:solidFill>
              </a:ln>
              <a:solidFill>
                <a:schemeClr val="tx1">
                  <a:lumMod val="95000"/>
                  <a:lumOff val="5000"/>
                </a:schemeClr>
              </a:solidFill>
            </a:endParaRPr>
          </a:p>
          <a:p>
            <a:pPr algn="ctr" eaLnBrk="1" hangingPunct="1">
              <a:defRPr/>
            </a:pPr>
            <a:endParaRPr lang="es-CO" dirty="0">
              <a:ln>
                <a:solidFill>
                  <a:schemeClr val="tx1"/>
                </a:solidFill>
              </a:ln>
              <a:solidFill>
                <a:schemeClr val="tx1">
                  <a:lumMod val="95000"/>
                  <a:lumOff val="5000"/>
                </a:schemeClr>
              </a:solidFill>
            </a:endParaRPr>
          </a:p>
          <a:p>
            <a:pPr algn="ctr" eaLnBrk="1" hangingPunct="1">
              <a:defRPr/>
            </a:pPr>
            <a:endParaRPr lang="es-CO" dirty="0">
              <a:ln>
                <a:solidFill>
                  <a:schemeClr val="tx1"/>
                </a:solidFill>
              </a:ln>
              <a:solidFill>
                <a:schemeClr val="tx1">
                  <a:lumMod val="95000"/>
                  <a:lumOff val="5000"/>
                </a:schemeClr>
              </a:solidFill>
            </a:endParaRPr>
          </a:p>
          <a:p>
            <a:pPr algn="ctr" eaLnBrk="1" hangingPunct="1">
              <a:defRPr/>
            </a:pPr>
            <a:r>
              <a:rPr lang="es-CO" dirty="0" smtClean="0">
                <a:ln>
                  <a:solidFill>
                    <a:schemeClr val="tx1"/>
                  </a:solidFill>
                </a:ln>
                <a:solidFill>
                  <a:schemeClr val="tx1">
                    <a:lumMod val="95000"/>
                    <a:lumOff val="5000"/>
                  </a:schemeClr>
                </a:solidFill>
              </a:rPr>
              <a:t>PONTE PILAS CON TU SEGURIDAD </a:t>
            </a:r>
            <a:endParaRPr lang="es-CO" dirty="0">
              <a:ln>
                <a:solidFill>
                  <a:schemeClr val="tx1"/>
                </a:solidFill>
              </a:ln>
              <a:solidFill>
                <a:schemeClr val="tx1">
                  <a:lumMod val="95000"/>
                  <a:lumOff val="5000"/>
                </a:schemeClr>
              </a:solidFill>
            </a:endParaRPr>
          </a:p>
          <a:p>
            <a:pPr algn="ctr" eaLnBrk="1" hangingPunct="1">
              <a:defRPr/>
            </a:pPr>
            <a:endParaRPr lang="es-CO" dirty="0">
              <a:ln>
                <a:solidFill>
                  <a:schemeClr val="tx1"/>
                </a:solidFill>
              </a:ln>
              <a:solidFill>
                <a:schemeClr val="tx1">
                  <a:lumMod val="95000"/>
                  <a:lumOff val="5000"/>
                </a:schemeClr>
              </a:solidFill>
              <a:latin typeface="Comic Sans MS" panose="030F0702030302020204" pitchFamily="66" charset="0"/>
            </a:endParaRPr>
          </a:p>
        </p:txBody>
      </p:sp>
    </p:spTree>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10</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3143672" y="1399414"/>
            <a:ext cx="6602040" cy="555047"/>
          </a:xfrm>
          <a:prstGeom prst="rect">
            <a:avLst/>
          </a:prstGeom>
        </p:spPr>
        <p:txBody>
          <a:bodyPr vert="horz" lIns="91440" tIns="45720" rIns="91440" bIns="45720" rtlCol="0" anchor="ctr"/>
          <a:lstStyle>
            <a:defPPr>
              <a:defRPr lang="es-CO"/>
            </a:defPPr>
            <a:lvl1pPr algn="ct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r>
              <a:rPr lang="es-CO" sz="4400" dirty="0" smtClean="0">
                <a:solidFill>
                  <a:schemeClr val="accent1"/>
                </a:solidFill>
              </a:rPr>
              <a:t>CRITERIOS DE EVALUACIÓN</a:t>
            </a:r>
            <a:endParaRPr lang="en-US" sz="4400" dirty="0">
              <a:solidFill>
                <a:schemeClr val="accent1"/>
              </a:solidFill>
            </a:endParaRPr>
          </a:p>
        </p:txBody>
      </p:sp>
      <p:sp>
        <p:nvSpPr>
          <p:cNvPr id="8" name="Título 1"/>
          <p:cNvSpPr txBox="1">
            <a:spLocks/>
          </p:cNvSpPr>
          <p:nvPr/>
        </p:nvSpPr>
        <p:spPr bwMode="auto">
          <a:xfrm>
            <a:off x="624896" y="2399871"/>
            <a:ext cx="8544272" cy="763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a:lstStyle>
          <a:p>
            <a:r>
              <a:rPr lang="es-CO" sz="3200" dirty="0" smtClean="0">
                <a:solidFill>
                  <a:srgbClr val="C00000"/>
                </a:solidFill>
              </a:rPr>
              <a:t>El jurado tendrá en cuenta las siguientes aspectos:</a:t>
            </a:r>
            <a:br>
              <a:rPr lang="es-CO" sz="3200" dirty="0" smtClean="0">
                <a:solidFill>
                  <a:srgbClr val="C00000"/>
                </a:solidFill>
              </a:rPr>
            </a:br>
            <a:r>
              <a:rPr lang="es-CO" sz="3200" dirty="0" smtClean="0">
                <a:solidFill>
                  <a:srgbClr val="C00000"/>
                </a:solidFill>
              </a:rPr>
              <a:t/>
            </a:r>
            <a:br>
              <a:rPr lang="es-CO" sz="3200" dirty="0" smtClean="0">
                <a:solidFill>
                  <a:srgbClr val="C00000"/>
                </a:solidFill>
              </a:rPr>
            </a:br>
            <a:endParaRPr lang="en-US" sz="3200" dirty="0">
              <a:solidFill>
                <a:srgbClr val="C00000"/>
              </a:solidFill>
            </a:endParaRPr>
          </a:p>
        </p:txBody>
      </p:sp>
      <p:graphicFrame>
        <p:nvGraphicFramePr>
          <p:cNvPr id="9" name="Tabla 8"/>
          <p:cNvGraphicFramePr>
            <a:graphicFrameLocks noGrp="1"/>
          </p:cNvGraphicFramePr>
          <p:nvPr>
            <p:extLst>
              <p:ext uri="{D42A27DB-BD31-4B8C-83A1-F6EECF244321}">
                <p14:modId xmlns:p14="http://schemas.microsoft.com/office/powerpoint/2010/main" val="3873685610"/>
              </p:ext>
            </p:extLst>
          </p:nvPr>
        </p:nvGraphicFramePr>
        <p:xfrm>
          <a:off x="624896" y="3332223"/>
          <a:ext cx="10726060" cy="2534839"/>
        </p:xfrm>
        <a:graphic>
          <a:graphicData uri="http://schemas.openxmlformats.org/drawingml/2006/table">
            <a:tbl>
              <a:tblPr firstRow="1" bandRow="1">
                <a:tableStyleId>{21E4AEA4-8DFA-4A89-87EB-49C32662AFE0}</a:tableStyleId>
              </a:tblPr>
              <a:tblGrid>
                <a:gridCol w="8933726">
                  <a:extLst>
                    <a:ext uri="{9D8B030D-6E8A-4147-A177-3AD203B41FA5}">
                      <a16:colId xmlns:a16="http://schemas.microsoft.com/office/drawing/2014/main" xmlns="" val="3871365763"/>
                    </a:ext>
                  </a:extLst>
                </a:gridCol>
                <a:gridCol w="1792334">
                  <a:extLst>
                    <a:ext uri="{9D8B030D-6E8A-4147-A177-3AD203B41FA5}">
                      <a16:colId xmlns:a16="http://schemas.microsoft.com/office/drawing/2014/main" xmlns="" val="3422465202"/>
                    </a:ext>
                  </a:extLst>
                </a:gridCol>
              </a:tblGrid>
              <a:tr h="585733">
                <a:tc>
                  <a:txBody>
                    <a:bodyPr/>
                    <a:lstStyle/>
                    <a:p>
                      <a:pPr algn="ctr"/>
                      <a:r>
                        <a:rPr lang="es-CO" sz="2300" dirty="0" smtClean="0">
                          <a:solidFill>
                            <a:schemeClr val="tx2">
                              <a:lumMod val="10000"/>
                            </a:schemeClr>
                          </a:solidFill>
                        </a:rPr>
                        <a:t>CRITERIOS</a:t>
                      </a:r>
                      <a:endParaRPr lang="en-US" sz="2300"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2300" dirty="0" smtClean="0">
                          <a:solidFill>
                            <a:schemeClr val="tx2">
                              <a:lumMod val="10000"/>
                            </a:schemeClr>
                          </a:solidFill>
                        </a:rPr>
                        <a:t>PUNTAJE</a:t>
                      </a:r>
                      <a:endParaRPr lang="en-US" sz="2300"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181045192"/>
                  </a:ext>
                </a:extLst>
              </a:tr>
              <a:tr h="4770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CO" sz="2300" baseline="0" dirty="0" smtClean="0">
                          <a:solidFill>
                            <a:schemeClr val="tx2">
                              <a:lumMod val="10000"/>
                            </a:schemeClr>
                          </a:solidFill>
                        </a:rPr>
                        <a:t>Evidencia del cambio (antes y después).</a:t>
                      </a:r>
                      <a:endParaRPr lang="en-US" sz="2300"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s-CO" sz="2300" b="1" dirty="0" smtClean="0">
                          <a:solidFill>
                            <a:schemeClr val="tx2">
                              <a:lumMod val="10000"/>
                            </a:schemeClr>
                          </a:solidFill>
                        </a:rPr>
                        <a:t>40</a:t>
                      </a:r>
                      <a:endParaRPr lang="en-US" sz="2300" b="1"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2195726317"/>
                  </a:ext>
                </a:extLst>
              </a:tr>
              <a:tr h="477062">
                <a:tc>
                  <a:txBody>
                    <a:bodyPr/>
                    <a:lstStyle/>
                    <a:p>
                      <a:r>
                        <a:rPr lang="es-CO" sz="2300" dirty="0" smtClean="0">
                          <a:solidFill>
                            <a:schemeClr val="tx2">
                              <a:lumMod val="10000"/>
                            </a:schemeClr>
                          </a:solidFill>
                        </a:rPr>
                        <a:t>Afinidad con el tema propuesto para el bimestre.</a:t>
                      </a:r>
                      <a:endParaRPr lang="es-CO" sz="2300" baseline="0" dirty="0" smtClean="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s-CO" sz="2300" b="1" dirty="0" smtClean="0">
                          <a:solidFill>
                            <a:schemeClr val="tx2">
                              <a:lumMod val="10000"/>
                            </a:schemeClr>
                          </a:solidFill>
                        </a:rPr>
                        <a:t>20</a:t>
                      </a:r>
                      <a:endParaRPr lang="en-US" sz="2300" b="1"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3305052983"/>
                  </a:ext>
                </a:extLst>
              </a:tr>
              <a:tr h="4770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CO" sz="2300" dirty="0" smtClean="0">
                          <a:solidFill>
                            <a:schemeClr val="tx2">
                              <a:lumMod val="10000"/>
                            </a:schemeClr>
                          </a:solidFill>
                        </a:rPr>
                        <a:t>Creatividad.</a:t>
                      </a:r>
                      <a:endParaRPr lang="en-US" sz="2300" dirty="0" smtClean="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s-CO" sz="2300" b="1" dirty="0" smtClean="0">
                          <a:solidFill>
                            <a:schemeClr val="tx2">
                              <a:lumMod val="10000"/>
                            </a:schemeClr>
                          </a:solidFill>
                        </a:rPr>
                        <a:t>20</a:t>
                      </a:r>
                      <a:endParaRPr lang="en-US" sz="2300" b="1"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13669840"/>
                  </a:ext>
                </a:extLst>
              </a:tr>
              <a:tr h="51792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CO" sz="2300" dirty="0" smtClean="0">
                          <a:solidFill>
                            <a:schemeClr val="tx2">
                              <a:lumMod val="10000"/>
                            </a:schemeClr>
                          </a:solidFill>
                        </a:rPr>
                        <a:t>Reutilización y aprovechamiento de residuos</a:t>
                      </a:r>
                      <a:r>
                        <a:rPr lang="es-CO" sz="2300" baseline="0" dirty="0" smtClean="0">
                          <a:solidFill>
                            <a:schemeClr val="tx2">
                              <a:lumMod val="10000"/>
                            </a:schemeClr>
                          </a:solidFill>
                        </a:rPr>
                        <a:t> aprovechables.</a:t>
                      </a:r>
                      <a:endParaRPr lang="en-US" sz="2300"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s-CO" sz="2300" b="1" dirty="0" smtClean="0">
                          <a:solidFill>
                            <a:schemeClr val="tx2">
                              <a:lumMod val="10000"/>
                            </a:schemeClr>
                          </a:solidFill>
                        </a:rPr>
                        <a:t>20</a:t>
                      </a:r>
                      <a:endParaRPr lang="en-US" sz="2300" b="1" dirty="0">
                        <a:solidFill>
                          <a:schemeClr val="tx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2415833487"/>
                  </a:ext>
                </a:extLst>
              </a:tr>
            </a:tbl>
          </a:graphicData>
        </a:graphic>
      </p:graphicFrame>
    </p:spTree>
    <p:extLst>
      <p:ext uri="{BB962C8B-B14F-4D97-AF65-F5344CB8AC3E}">
        <p14:creationId xmlns:p14="http://schemas.microsoft.com/office/powerpoint/2010/main" val="3619902483"/>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11</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3" name="Rectángulo 2"/>
          <p:cNvSpPr/>
          <p:nvPr/>
        </p:nvSpPr>
        <p:spPr>
          <a:xfrm>
            <a:off x="1873615" y="2579207"/>
            <a:ext cx="8836073" cy="2215991"/>
          </a:xfrm>
          <a:prstGeom prst="rect">
            <a:avLst/>
          </a:prstGeom>
          <a:noFill/>
        </p:spPr>
        <p:txBody>
          <a:bodyPr wrap="none" lIns="91440" tIns="45720" rIns="91440" bIns="45720">
            <a:spAutoFit/>
          </a:bodyPr>
          <a:lstStyle/>
          <a:p>
            <a:pPr algn="ctr"/>
            <a:r>
              <a:rPr lang="es-ES" sz="13800" b="1"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GRACIAS </a:t>
            </a:r>
            <a:endParaRPr lang="es-CO" sz="13800" b="1"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3714397794"/>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2</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pic>
        <p:nvPicPr>
          <p:cNvPr id="7" name="Imagen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0329" y="1484784"/>
            <a:ext cx="5298504" cy="4871566"/>
          </a:xfrm>
          <a:prstGeom prst="rect">
            <a:avLst/>
          </a:prstGeom>
        </p:spPr>
      </p:pic>
      <p:sp>
        <p:nvSpPr>
          <p:cNvPr id="8" name="CuadroTexto 7"/>
          <p:cNvSpPr txBox="1"/>
          <p:nvPr/>
        </p:nvSpPr>
        <p:spPr>
          <a:xfrm>
            <a:off x="6591124" y="1690208"/>
            <a:ext cx="4724400" cy="4454612"/>
          </a:xfrm>
          <a:prstGeom prst="rect">
            <a:avLst/>
          </a:prstGeom>
        </p:spPr>
        <p:txBody>
          <a:bodyPr vert="horz" lIns="91440" tIns="45720" rIns="91440" bIns="45720" rtlCol="0" anchor="t">
            <a:noAutofit/>
          </a:bodyPr>
          <a:lstStyle>
            <a:lvl1pPr algn="ctr">
              <a:lnSpc>
                <a:spcPct val="100000"/>
              </a:lnSpc>
              <a:spcBef>
                <a:spcPct val="0"/>
              </a:spcBef>
              <a:buNone/>
              <a:defRPr sz="4800" b="1" i="0" baseline="0">
                <a:solidFill>
                  <a:srgbClr val="FF8B00"/>
                </a:solidFill>
                <a:latin typeface="Century Gothic" charset="0"/>
                <a:ea typeface="Century Gothic" charset="0"/>
                <a:cs typeface="Century Gothic"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r>
              <a:rPr lang="es-CO" sz="6000" dirty="0" smtClean="0">
                <a:solidFill>
                  <a:schemeClr val="tx1"/>
                </a:solidFill>
              </a:rPr>
              <a:t>P</a:t>
            </a:r>
            <a:r>
              <a:rPr lang="es-CO" sz="5400" dirty="0" smtClean="0">
                <a:solidFill>
                  <a:srgbClr val="0099FF"/>
                </a:solidFill>
              </a:rPr>
              <a:t>REVENTIVO</a:t>
            </a:r>
            <a:endParaRPr lang="es-CO" sz="5400" dirty="0">
              <a:solidFill>
                <a:srgbClr val="0099FF"/>
              </a:solidFill>
            </a:endParaRPr>
          </a:p>
          <a:p>
            <a:pPr algn="l"/>
            <a:r>
              <a:rPr lang="es-CO" sz="6000" dirty="0">
                <a:solidFill>
                  <a:schemeClr val="tx1"/>
                </a:solidFill>
              </a:rPr>
              <a:t>I</a:t>
            </a:r>
            <a:r>
              <a:rPr lang="es-CO" sz="5400" dirty="0" smtClean="0">
                <a:solidFill>
                  <a:srgbClr val="0099FF"/>
                </a:solidFill>
              </a:rPr>
              <a:t>NTEGRAL</a:t>
            </a:r>
            <a:endParaRPr lang="es-CO" sz="5400" dirty="0">
              <a:solidFill>
                <a:srgbClr val="0099FF"/>
              </a:solidFill>
            </a:endParaRPr>
          </a:p>
          <a:p>
            <a:pPr algn="l"/>
            <a:r>
              <a:rPr lang="es-CO" sz="6000" dirty="0" smtClean="0">
                <a:solidFill>
                  <a:schemeClr val="tx1"/>
                </a:solidFill>
              </a:rPr>
              <a:t>L</a:t>
            </a:r>
            <a:r>
              <a:rPr lang="es-CO" sz="5400" dirty="0" smtClean="0">
                <a:solidFill>
                  <a:srgbClr val="0099FF"/>
                </a:solidFill>
              </a:rPr>
              <a:t>ÍDER</a:t>
            </a:r>
            <a:endParaRPr lang="es-CO" sz="5400" dirty="0">
              <a:solidFill>
                <a:srgbClr val="0099FF"/>
              </a:solidFill>
            </a:endParaRPr>
          </a:p>
          <a:p>
            <a:pPr algn="l"/>
            <a:r>
              <a:rPr lang="es-CO" sz="6000" dirty="0" smtClean="0">
                <a:solidFill>
                  <a:schemeClr val="tx1"/>
                </a:solidFill>
              </a:rPr>
              <a:t>A</a:t>
            </a:r>
            <a:r>
              <a:rPr lang="es-CO" sz="5400" dirty="0" smtClean="0">
                <a:solidFill>
                  <a:srgbClr val="0099FF"/>
                </a:solidFill>
              </a:rPr>
              <a:t>LERTA</a:t>
            </a:r>
            <a:endParaRPr lang="es-CO" sz="5400" dirty="0">
              <a:solidFill>
                <a:srgbClr val="0099FF"/>
              </a:solidFill>
            </a:endParaRPr>
          </a:p>
          <a:p>
            <a:pPr algn="l"/>
            <a:r>
              <a:rPr lang="es-CO" sz="6000" dirty="0">
                <a:solidFill>
                  <a:schemeClr val="tx1"/>
                </a:solidFill>
              </a:rPr>
              <a:t>S</a:t>
            </a:r>
            <a:r>
              <a:rPr lang="es-CO" sz="5400" dirty="0" smtClean="0">
                <a:solidFill>
                  <a:srgbClr val="0099FF"/>
                </a:solidFill>
              </a:rPr>
              <a:t>EGURO</a:t>
            </a:r>
            <a:endParaRPr lang="es-CO" sz="5400" dirty="0">
              <a:solidFill>
                <a:srgbClr val="0099FF"/>
              </a:solidFill>
            </a:endParaRPr>
          </a:p>
        </p:txBody>
      </p:sp>
    </p:spTree>
    <p:extLst>
      <p:ext uri="{BB962C8B-B14F-4D97-AF65-F5344CB8AC3E}">
        <p14:creationId xmlns:p14="http://schemas.microsoft.com/office/powerpoint/2010/main" val="527799308"/>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3</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551384" y="1150122"/>
            <a:ext cx="7281599" cy="116547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3200" b="1" i="0" kern="1200" cap="all">
                <a:solidFill>
                  <a:srgbClr val="FF8B00"/>
                </a:solidFill>
                <a:latin typeface="Century Gothic" charset="0"/>
                <a:ea typeface="Century Gothic" charset="0"/>
                <a:cs typeface="Century Gothic" charset="0"/>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Century Gothic" charset="0"/>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Century Gothic" charset="0"/>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es-ES_tradnl" sz="6000" dirty="0">
                <a:solidFill>
                  <a:schemeClr val="accent1"/>
                </a:solidFill>
              </a:rPr>
              <a:t>PONTE </a:t>
            </a:r>
            <a:r>
              <a:rPr lang="es-ES_tradnl" sz="6000" dirty="0" smtClean="0">
                <a:solidFill>
                  <a:schemeClr val="accent1"/>
                </a:solidFill>
              </a:rPr>
              <a:t>PILAS…</a:t>
            </a:r>
            <a:endParaRPr lang="es-ES_tradnl" sz="6000" b="0" dirty="0">
              <a:solidFill>
                <a:schemeClr val="accent1"/>
              </a:solidFill>
            </a:endParaRPr>
          </a:p>
        </p:txBody>
      </p:sp>
      <p:sp>
        <p:nvSpPr>
          <p:cNvPr id="8" name="Marcador de texto 2"/>
          <p:cNvSpPr txBox="1">
            <a:spLocks/>
          </p:cNvSpPr>
          <p:nvPr/>
        </p:nvSpPr>
        <p:spPr bwMode="auto">
          <a:xfrm>
            <a:off x="350636" y="2315595"/>
            <a:ext cx="7185524" cy="404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MX" dirty="0" smtClean="0">
                <a:solidFill>
                  <a:schemeClr val="tx2">
                    <a:lumMod val="10000"/>
                  </a:schemeClr>
                </a:solidFill>
              </a:rPr>
              <a:t>Es una estrategia de la Unidad de Recursos Humanos - División de Bienestar y Seguridad Social de la Dirección Ejecutiva de Administración Judicial con el fin de empoderar a los Comités Paritarios de Seguridad y Salud en el Trabajo – COPASST de la Rama Judicial.  </a:t>
            </a:r>
            <a:endParaRPr lang="es-ES_tradnl" dirty="0">
              <a:solidFill>
                <a:schemeClr val="tx2">
                  <a:lumMod val="10000"/>
                </a:schemeClr>
              </a:solidFill>
            </a:endParaRPr>
          </a:p>
        </p:txBody>
      </p:sp>
      <p:pic>
        <p:nvPicPr>
          <p:cNvPr id="9" name="Picture 2" descr="Resultado de imagen para mapa colombia 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36160" y="1820553"/>
            <a:ext cx="3508725" cy="4738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412264"/>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4</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551384" y="1150122"/>
            <a:ext cx="7281599" cy="116547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3200" b="1" i="0" kern="1200" cap="all">
                <a:solidFill>
                  <a:srgbClr val="FF8B00"/>
                </a:solidFill>
                <a:latin typeface="Century Gothic" charset="0"/>
                <a:ea typeface="Century Gothic" charset="0"/>
                <a:cs typeface="Century Gothic" charset="0"/>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Century Gothic" charset="0"/>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Century Gothic" charset="0"/>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es-ES_tradnl" sz="6000" dirty="0">
                <a:solidFill>
                  <a:schemeClr val="accent1"/>
                </a:solidFill>
              </a:rPr>
              <a:t>PONTE </a:t>
            </a:r>
            <a:r>
              <a:rPr lang="es-ES_tradnl" sz="6000" dirty="0" smtClean="0">
                <a:solidFill>
                  <a:schemeClr val="accent1"/>
                </a:solidFill>
              </a:rPr>
              <a:t>PILAS…</a:t>
            </a:r>
            <a:endParaRPr lang="es-ES_tradnl" sz="6000" b="0" dirty="0">
              <a:solidFill>
                <a:schemeClr val="accent1"/>
              </a:solidFill>
            </a:endParaRPr>
          </a:p>
        </p:txBody>
      </p:sp>
      <p:sp>
        <p:nvSpPr>
          <p:cNvPr id="8" name="Marcador de texto 2"/>
          <p:cNvSpPr txBox="1">
            <a:spLocks/>
          </p:cNvSpPr>
          <p:nvPr/>
        </p:nvSpPr>
        <p:spPr bwMode="auto">
          <a:xfrm>
            <a:off x="336823" y="2614129"/>
            <a:ext cx="11519817" cy="283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MX" dirty="0" smtClean="0">
                <a:solidFill>
                  <a:schemeClr val="tx2">
                    <a:lumMod val="10000"/>
                  </a:schemeClr>
                </a:solidFill>
              </a:rPr>
              <a:t>Busca que cada COPASST a nivel nacional pueda impartir su gestión de manera proactiva en cada uno de los entornos laborales con la participación de los servidores judiciales, bajo el mejoramiento de las condiciones de seguridad y salud en el trabajo para prevenir accidentes de trabajo a través de la metodología de las 5 S. </a:t>
            </a:r>
            <a:endParaRPr lang="es-MX" dirty="0">
              <a:solidFill>
                <a:schemeClr val="tx2">
                  <a:lumMod val="10000"/>
                </a:schemeClr>
              </a:solidFill>
            </a:endParaRPr>
          </a:p>
        </p:txBody>
      </p:sp>
    </p:spTree>
    <p:extLst>
      <p:ext uri="{BB962C8B-B14F-4D97-AF65-F5344CB8AC3E}">
        <p14:creationId xmlns:p14="http://schemas.microsoft.com/office/powerpoint/2010/main" val="1107026105"/>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5</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pic>
        <p:nvPicPr>
          <p:cNvPr id="7" name="Picture 4" descr="Imagen relacionad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376" y="1071662"/>
            <a:ext cx="3592577" cy="5525690"/>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3"/>
          <p:cNvSpPr txBox="1">
            <a:spLocks/>
          </p:cNvSpPr>
          <p:nvPr/>
        </p:nvSpPr>
        <p:spPr>
          <a:xfrm>
            <a:off x="3863752" y="1293067"/>
            <a:ext cx="7848195" cy="1588559"/>
          </a:xfrm>
          <a:prstGeom prst="rect">
            <a:avLst/>
          </a:prstGeom>
        </p:spPr>
        <p:txBody>
          <a:bodyPr>
            <a:noAutofit/>
          </a:bodyPr>
          <a:lstStyle>
            <a:lvl1pPr algn="l" defTabSz="457200" rtl="0" eaLnBrk="1" latinLnBrk="0" hangingPunct="1">
              <a:spcBef>
                <a:spcPct val="0"/>
              </a:spcBef>
              <a:buNone/>
              <a:defRPr sz="4200" b="0" i="0" kern="1200">
                <a:solidFill>
                  <a:schemeClr val="tx2"/>
                </a:solidFill>
                <a:latin typeface="Century Gothic"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_tradnl" sz="4400" dirty="0" smtClean="0">
                <a:solidFill>
                  <a:schemeClr val="tx1">
                    <a:lumMod val="50000"/>
                  </a:schemeClr>
                </a:solidFill>
              </a:rPr>
              <a:t>Yo hago parte del COPASST de la Rama Judicial…</a:t>
            </a:r>
            <a:endParaRPr lang="es-ES_tradnl" sz="4400" dirty="0">
              <a:solidFill>
                <a:schemeClr val="tx1">
                  <a:lumMod val="50000"/>
                </a:schemeClr>
              </a:solidFill>
            </a:endParaRPr>
          </a:p>
        </p:txBody>
      </p:sp>
      <p:sp>
        <p:nvSpPr>
          <p:cNvPr id="10" name="Título 3"/>
          <p:cNvSpPr txBox="1">
            <a:spLocks/>
          </p:cNvSpPr>
          <p:nvPr/>
        </p:nvSpPr>
        <p:spPr>
          <a:xfrm>
            <a:off x="3424433" y="2938927"/>
            <a:ext cx="8023448" cy="3537792"/>
          </a:xfrm>
          <a:prstGeom prst="cloudCallout">
            <a:avLst>
              <a:gd name="adj1" fmla="val -47276"/>
              <a:gd name="adj2" fmla="val -50208"/>
            </a:avLst>
          </a:prstGeom>
          <a:ln w="28575">
            <a:solidFill>
              <a:schemeClr val="accent5"/>
            </a:solidFill>
          </a:ln>
        </p:spPr>
        <p:txBody>
          <a:bodyPr vert="horz" lIns="91440" tIns="45720" rIns="91440" bIns="45720" rtlCol="0" anchor="ctr">
            <a:noAutofit/>
          </a:bodyPr>
          <a:lstStyle>
            <a:lvl1pPr algn="l" defTabSz="457200" rtl="0" eaLnBrk="1" latinLnBrk="0" hangingPunct="1">
              <a:spcBef>
                <a:spcPct val="0"/>
              </a:spcBef>
              <a:buNone/>
              <a:defRPr sz="5400" b="1" i="0" kern="1200" baseline="0">
                <a:solidFill>
                  <a:srgbClr val="FF8B00"/>
                </a:solidFill>
                <a:latin typeface="Century Gothic" charset="0"/>
                <a:ea typeface="Century Gothic" charset="0"/>
                <a:cs typeface="Century Gothic"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_tradnl" sz="2200" dirty="0" smtClean="0">
                <a:solidFill>
                  <a:schemeClr val="tx2">
                    <a:lumMod val="10000"/>
                  </a:schemeClr>
                </a:solidFill>
              </a:rPr>
              <a:t>¿Qué debo hacer para participar?</a:t>
            </a:r>
          </a:p>
          <a:p>
            <a:pPr algn="ctr"/>
            <a:r>
              <a:rPr lang="es-ES_tradnl" sz="2200" dirty="0">
                <a:solidFill>
                  <a:schemeClr val="tx2">
                    <a:lumMod val="10000"/>
                  </a:schemeClr>
                </a:solidFill>
              </a:rPr>
              <a:t>¿Que temas de SST podría trabajar con la seccional</a:t>
            </a:r>
            <a:r>
              <a:rPr lang="es-ES_tradnl" sz="2200" dirty="0" smtClean="0">
                <a:solidFill>
                  <a:schemeClr val="tx2">
                    <a:lumMod val="10000"/>
                  </a:schemeClr>
                </a:solidFill>
              </a:rPr>
              <a:t>?</a:t>
            </a:r>
          </a:p>
          <a:p>
            <a:pPr algn="ctr"/>
            <a:r>
              <a:rPr lang="es-ES_tradnl" sz="2200" dirty="0" smtClean="0">
                <a:solidFill>
                  <a:schemeClr val="tx2">
                    <a:lumMod val="10000"/>
                  </a:schemeClr>
                </a:solidFill>
              </a:rPr>
              <a:t>¿Cuándo inicia la estrategia?</a:t>
            </a:r>
          </a:p>
          <a:p>
            <a:pPr algn="ctr"/>
            <a:r>
              <a:rPr lang="es-ES_tradnl" sz="2200" dirty="0" smtClean="0">
                <a:solidFill>
                  <a:schemeClr val="tx2">
                    <a:lumMod val="10000"/>
                  </a:schemeClr>
                </a:solidFill>
              </a:rPr>
              <a:t>¿Cuáles son las reglas de participación?</a:t>
            </a:r>
          </a:p>
          <a:p>
            <a:pPr algn="ctr"/>
            <a:r>
              <a:rPr lang="es-ES_tradnl" sz="2200" dirty="0" smtClean="0">
                <a:solidFill>
                  <a:schemeClr val="tx2">
                    <a:lumMod val="10000"/>
                  </a:schemeClr>
                </a:solidFill>
              </a:rPr>
              <a:t>¿Qué recursos tendré disponibles?</a:t>
            </a:r>
          </a:p>
        </p:txBody>
      </p:sp>
    </p:spTree>
    <p:extLst>
      <p:ext uri="{BB962C8B-B14F-4D97-AF65-F5344CB8AC3E}">
        <p14:creationId xmlns:p14="http://schemas.microsoft.com/office/powerpoint/2010/main" val="1432091309"/>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6</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551384" y="1150122"/>
            <a:ext cx="7281599" cy="116547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3200" b="1" i="0" kern="1200" cap="all">
                <a:solidFill>
                  <a:srgbClr val="FF8B00"/>
                </a:solidFill>
                <a:latin typeface="Century Gothic" charset="0"/>
                <a:ea typeface="Century Gothic" charset="0"/>
                <a:cs typeface="Century Gothic" charset="0"/>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Century Gothic" charset="0"/>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Century Gothic" charset="0"/>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Century Gothic" charset="0"/>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es-ES_tradnl" sz="6000" dirty="0">
                <a:solidFill>
                  <a:schemeClr val="accent1"/>
                </a:solidFill>
              </a:rPr>
              <a:t>PONTE </a:t>
            </a:r>
            <a:r>
              <a:rPr lang="es-ES_tradnl" sz="6000" dirty="0" smtClean="0">
                <a:solidFill>
                  <a:schemeClr val="accent1"/>
                </a:solidFill>
              </a:rPr>
              <a:t>PILAS…</a:t>
            </a:r>
            <a:endParaRPr lang="es-ES_tradnl" sz="6000" b="0" dirty="0">
              <a:solidFill>
                <a:schemeClr val="accent1"/>
              </a:solidFill>
            </a:endParaRPr>
          </a:p>
        </p:txBody>
      </p:sp>
      <p:sp>
        <p:nvSpPr>
          <p:cNvPr id="8" name="Marcador de texto 2"/>
          <p:cNvSpPr txBox="1">
            <a:spLocks/>
          </p:cNvSpPr>
          <p:nvPr/>
        </p:nvSpPr>
        <p:spPr bwMode="auto">
          <a:xfrm>
            <a:off x="607857" y="2226987"/>
            <a:ext cx="10974543" cy="4295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MX" dirty="0" smtClean="0">
                <a:solidFill>
                  <a:schemeClr val="tx2">
                    <a:lumMod val="10000"/>
                  </a:schemeClr>
                </a:solidFill>
              </a:rPr>
              <a:t>Inscríbete en el siguiente link ……</a:t>
            </a:r>
            <a:r>
              <a:rPr lang="es-CO" dirty="0" smtClean="0"/>
              <a:t> </a:t>
            </a:r>
          </a:p>
          <a:p>
            <a:r>
              <a:rPr lang="es-CO" sz="2400" u="sng" dirty="0" smtClean="0">
                <a:hlinkClick r:id="rId6"/>
              </a:rPr>
              <a:t>https://docs.google.com/forms/d/e/1FAIpQLSd2Wy4_O59jCORyjvzpfsMwV18BnLRhLX7FBVrGJNiHnNh3jA/viewform</a:t>
            </a:r>
            <a:endParaRPr lang="es-CO" sz="2400" dirty="0" smtClean="0"/>
          </a:p>
          <a:p>
            <a:pPr marL="514350" indent="-514350" algn="just">
              <a:buClr>
                <a:schemeClr val="bg2">
                  <a:lumMod val="50000"/>
                </a:schemeClr>
              </a:buClr>
              <a:buFont typeface="+mj-lt"/>
              <a:buAutoNum type="arabicPeriod"/>
            </a:pPr>
            <a:r>
              <a:rPr lang="es-MX" sz="1900" dirty="0" smtClean="0">
                <a:solidFill>
                  <a:schemeClr val="tx2">
                    <a:lumMod val="10000"/>
                  </a:schemeClr>
                </a:solidFill>
              </a:rPr>
              <a:t>Define un lema relacionado con seguridad y salud en el trabajo, el cual identificara tu COPASST. El lema deberá enmarcar todas las actividades que implementará el COPASST durante la vigencia 2019.</a:t>
            </a:r>
          </a:p>
          <a:p>
            <a:pPr marL="514350" indent="-514350" algn="just">
              <a:buClr>
                <a:schemeClr val="bg2">
                  <a:lumMod val="50000"/>
                </a:schemeClr>
              </a:buClr>
              <a:buFont typeface="+mj-lt"/>
              <a:buAutoNum type="arabicPeriod"/>
            </a:pPr>
            <a:r>
              <a:rPr lang="es-MX" sz="1900" dirty="0" smtClean="0">
                <a:solidFill>
                  <a:schemeClr val="tx2">
                    <a:lumMod val="10000"/>
                  </a:schemeClr>
                </a:solidFill>
              </a:rPr>
              <a:t>Bimestralmente cada COPASST deberá evidenciar las experiencias por medio de videos, fotografías, plegables, juegos, entre otros, que demuestren el desarrollo de los temas propuestos. </a:t>
            </a:r>
          </a:p>
          <a:p>
            <a:pPr marL="514350" indent="-514350" algn="just">
              <a:buClr>
                <a:schemeClr val="bg2">
                  <a:lumMod val="50000"/>
                </a:schemeClr>
              </a:buClr>
              <a:buFont typeface="+mj-lt"/>
              <a:buAutoNum type="arabicPeriod"/>
            </a:pPr>
            <a:r>
              <a:rPr lang="es-MX" sz="1900" dirty="0" smtClean="0">
                <a:solidFill>
                  <a:schemeClr val="tx2">
                    <a:lumMod val="10000"/>
                  </a:schemeClr>
                </a:solidFill>
              </a:rPr>
              <a:t>El envió de las evidencias deberá hacerse como máximo los cinco primeros días de los meses de junio, agosto y octubre. </a:t>
            </a:r>
          </a:p>
          <a:p>
            <a:pPr marL="514350" indent="-514350" algn="just">
              <a:buClr>
                <a:schemeClr val="bg2">
                  <a:lumMod val="50000"/>
                </a:schemeClr>
              </a:buClr>
              <a:buFont typeface="+mj-lt"/>
              <a:buAutoNum type="arabicPeriod"/>
            </a:pPr>
            <a:r>
              <a:rPr lang="es-MX" sz="1900" dirty="0" smtClean="0">
                <a:solidFill>
                  <a:schemeClr val="tx2">
                    <a:lumMod val="10000"/>
                  </a:schemeClr>
                </a:solidFill>
              </a:rPr>
              <a:t>Estas evidencias deberán enviarse a los correos </a:t>
            </a:r>
            <a:r>
              <a:rPr lang="es-MX" sz="1900" dirty="0" smtClean="0">
                <a:solidFill>
                  <a:schemeClr val="tx2">
                    <a:lumMod val="10000"/>
                  </a:schemeClr>
                </a:solidFill>
                <a:hlinkClick r:id="rId7"/>
              </a:rPr>
              <a:t>farevalm@deaj.ramajudicial.gov.co</a:t>
            </a:r>
            <a:r>
              <a:rPr lang="es-MX" sz="1900" dirty="0" smtClean="0">
                <a:solidFill>
                  <a:schemeClr val="tx2">
                    <a:lumMod val="10000"/>
                  </a:schemeClr>
                </a:solidFill>
              </a:rPr>
              <a:t> y/o  </a:t>
            </a:r>
            <a:r>
              <a:rPr lang="es-CO" sz="2000" dirty="0" smtClean="0">
                <a:hlinkClick r:id="rId8"/>
              </a:rPr>
              <a:t>rsilvam@deaj.ramajudicial.gov.co</a:t>
            </a:r>
            <a:r>
              <a:rPr lang="es-CO" sz="2000" dirty="0" smtClean="0"/>
              <a:t>. </a:t>
            </a:r>
            <a:r>
              <a:rPr lang="es-MX" sz="1900" dirty="0" smtClean="0">
                <a:solidFill>
                  <a:schemeClr val="tx2">
                    <a:lumMod val="10000"/>
                  </a:schemeClr>
                </a:solidFill>
              </a:rPr>
              <a:t> </a:t>
            </a:r>
          </a:p>
          <a:p>
            <a:pPr marL="514350" indent="-514350" algn="just">
              <a:buClr>
                <a:schemeClr val="bg2">
                  <a:lumMod val="50000"/>
                </a:schemeClr>
              </a:buClr>
              <a:buFont typeface="+mj-lt"/>
              <a:buAutoNum type="arabicPeriod"/>
            </a:pPr>
            <a:r>
              <a:rPr lang="es-MX" sz="1900" dirty="0" smtClean="0">
                <a:solidFill>
                  <a:schemeClr val="tx2">
                    <a:lumMod val="10000"/>
                  </a:schemeClr>
                </a:solidFill>
              </a:rPr>
              <a:t>Duración de la actividad: </a:t>
            </a:r>
            <a:r>
              <a:rPr lang="es-MX" sz="1900" dirty="0">
                <a:solidFill>
                  <a:schemeClr val="tx2">
                    <a:lumMod val="10000"/>
                  </a:schemeClr>
                </a:solidFill>
              </a:rPr>
              <a:t> </a:t>
            </a:r>
            <a:r>
              <a:rPr lang="es-MX" sz="1900" dirty="0" smtClean="0">
                <a:solidFill>
                  <a:schemeClr val="tx2">
                    <a:lumMod val="10000"/>
                  </a:schemeClr>
                </a:solidFill>
              </a:rPr>
              <a:t>Marzo a Septiembre de 2019.</a:t>
            </a:r>
          </a:p>
          <a:p>
            <a:pPr algn="just">
              <a:buClr>
                <a:schemeClr val="bg2">
                  <a:lumMod val="50000"/>
                </a:schemeClr>
              </a:buClr>
            </a:pPr>
            <a:endParaRPr lang="es-MX" dirty="0" smtClean="0">
              <a:solidFill>
                <a:srgbClr val="C00000"/>
              </a:solidFill>
            </a:endParaRPr>
          </a:p>
        </p:txBody>
      </p:sp>
    </p:spTree>
    <p:extLst>
      <p:ext uri="{BB962C8B-B14F-4D97-AF65-F5344CB8AC3E}">
        <p14:creationId xmlns:p14="http://schemas.microsoft.com/office/powerpoint/2010/main" val="1918500520"/>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4340" name="Título 2"/>
          <p:cNvSpPr>
            <a:spLocks noGrp="1"/>
          </p:cNvSpPr>
          <p:nvPr>
            <p:ph type="title"/>
          </p:nvPr>
        </p:nvSpPr>
        <p:spPr>
          <a:xfrm>
            <a:off x="1271464" y="1844824"/>
            <a:ext cx="9432925" cy="4401888"/>
          </a:xfrm>
        </p:spPr>
        <p:txBody>
          <a:bodyPr>
            <a:normAutofit/>
          </a:bodyPr>
          <a:lstStyle/>
          <a:p>
            <a:pPr eaLnBrk="1" hangingPunct="1">
              <a:defRPr/>
            </a:pPr>
            <a:r>
              <a:rPr lang="es-CO" sz="2200" b="1" dirty="0">
                <a:solidFill>
                  <a:schemeClr val="tx1">
                    <a:lumMod val="95000"/>
                    <a:lumOff val="5000"/>
                  </a:schemeClr>
                </a:solidFill>
                <a:latin typeface="Arial" panose="020B0604020202020204" pitchFamily="34" charset="0"/>
                <a:cs typeface="Arial" panose="020B0604020202020204" pitchFamily="34" charset="0"/>
              </a:rPr>
              <a:t/>
            </a:r>
            <a:br>
              <a:rPr lang="es-CO" sz="2200" b="1" dirty="0">
                <a:solidFill>
                  <a:schemeClr val="tx1">
                    <a:lumMod val="95000"/>
                    <a:lumOff val="5000"/>
                  </a:schemeClr>
                </a:solidFill>
                <a:latin typeface="Arial" panose="020B0604020202020204" pitchFamily="34" charset="0"/>
                <a:cs typeface="Arial" panose="020B0604020202020204" pitchFamily="34" charset="0"/>
              </a:rPr>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r>
              <a:rPr lang="es-CO" sz="3200" b="1" dirty="0"/>
              <a:t/>
            </a:r>
            <a:br>
              <a:rPr lang="es-CO" sz="3200" b="1" dirty="0"/>
            </a:br>
            <a:r>
              <a:rPr lang="es-CO" sz="2200" b="1" dirty="0" smtClean="0">
                <a:solidFill>
                  <a:schemeClr val="tx1">
                    <a:lumMod val="95000"/>
                    <a:lumOff val="5000"/>
                  </a:schemeClr>
                </a:solidFill>
                <a:latin typeface="Arial" panose="020B0604020202020204" pitchFamily="34" charset="0"/>
                <a:cs typeface="Arial" panose="020B0604020202020204" pitchFamily="34" charset="0"/>
              </a:rPr>
              <a:t/>
            </a:r>
            <a:br>
              <a:rPr lang="es-CO" sz="2200" b="1" dirty="0" smtClean="0">
                <a:solidFill>
                  <a:schemeClr val="tx1">
                    <a:lumMod val="95000"/>
                    <a:lumOff val="5000"/>
                  </a:schemeClr>
                </a:solidFill>
                <a:latin typeface="Arial" panose="020B0604020202020204" pitchFamily="34" charset="0"/>
                <a:cs typeface="Arial" panose="020B0604020202020204" pitchFamily="34" charset="0"/>
              </a:rPr>
            </a:br>
            <a:endParaRPr lang="es-CO" sz="2200" dirty="0">
              <a:latin typeface="Arial" panose="020B0604020202020204" pitchFamily="34" charset="0"/>
              <a:cs typeface="Arial" panose="020B0604020202020204" pitchFamily="34" charset="0"/>
            </a:endParaRPr>
          </a:p>
        </p:txBody>
      </p:sp>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7</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3 CuadroTexto"/>
          <p:cNvSpPr txBox="1"/>
          <p:nvPr/>
        </p:nvSpPr>
        <p:spPr>
          <a:xfrm>
            <a:off x="401781" y="1387121"/>
            <a:ext cx="5694219" cy="707886"/>
          </a:xfrm>
          <a:prstGeom prst="rect">
            <a:avLst/>
          </a:prstGeom>
          <a:noFill/>
        </p:spPr>
        <p:txBody>
          <a:bodyPr wrap="square" rtlCol="0">
            <a:spAutoFit/>
          </a:bodyPr>
          <a:lstStyle/>
          <a:p>
            <a:pPr algn="ctr"/>
            <a:r>
              <a:rPr lang="es-ES" sz="4000" b="1" dirty="0" smtClean="0">
                <a:solidFill>
                  <a:schemeClr val="tx2">
                    <a:lumMod val="10000"/>
                  </a:schemeClr>
                </a:solidFill>
              </a:rPr>
              <a:t>¿QUÈ SON LAS 5 S?</a:t>
            </a:r>
            <a:endParaRPr lang="es-ES" sz="4000" b="1" dirty="0">
              <a:solidFill>
                <a:schemeClr val="tx2">
                  <a:lumMod val="10000"/>
                </a:schemeClr>
              </a:solidFill>
            </a:endParaRPr>
          </a:p>
        </p:txBody>
      </p:sp>
      <p:sp>
        <p:nvSpPr>
          <p:cNvPr id="8" name="2 CuadroTexto"/>
          <p:cNvSpPr txBox="1"/>
          <p:nvPr/>
        </p:nvSpPr>
        <p:spPr>
          <a:xfrm>
            <a:off x="545798" y="2868169"/>
            <a:ext cx="5550202" cy="2492990"/>
          </a:xfrm>
          <a:prstGeom prst="rect">
            <a:avLst/>
          </a:prstGeom>
          <a:noFill/>
        </p:spPr>
        <p:txBody>
          <a:bodyPr wrap="square" rtlCol="0">
            <a:spAutoFit/>
          </a:bodyPr>
          <a:lstStyle/>
          <a:p>
            <a:pPr algn="just"/>
            <a:r>
              <a:rPr lang="es-ES" sz="2600" dirty="0" smtClean="0">
                <a:solidFill>
                  <a:schemeClr val="tx2">
                    <a:lumMod val="10000"/>
                  </a:schemeClr>
                </a:solidFill>
              </a:rPr>
              <a:t>Son actividades </a:t>
            </a:r>
            <a:r>
              <a:rPr lang="es-ES" sz="2600" dirty="0">
                <a:solidFill>
                  <a:schemeClr val="tx2">
                    <a:lumMod val="10000"/>
                  </a:schemeClr>
                </a:solidFill>
              </a:rPr>
              <a:t>que se desarrollan con el objetivo de crear condiciones de trabajo que permitan la ejecución de labores de forma organizada, </a:t>
            </a:r>
            <a:r>
              <a:rPr lang="es-ES" sz="2600" dirty="0" smtClean="0">
                <a:solidFill>
                  <a:schemeClr val="tx2">
                    <a:lumMod val="10000"/>
                  </a:schemeClr>
                </a:solidFill>
              </a:rPr>
              <a:t>ordenada, limpia y segura. </a:t>
            </a:r>
          </a:p>
        </p:txBody>
      </p:sp>
      <p:graphicFrame>
        <p:nvGraphicFramePr>
          <p:cNvPr id="9" name="1 Diagrama"/>
          <p:cNvGraphicFramePr/>
          <p:nvPr>
            <p:extLst>
              <p:ext uri="{D42A27DB-BD31-4B8C-83A1-F6EECF244321}">
                <p14:modId xmlns:p14="http://schemas.microsoft.com/office/powerpoint/2010/main" val="1012958288"/>
              </p:ext>
            </p:extLst>
          </p:nvPr>
        </p:nvGraphicFramePr>
        <p:xfrm>
          <a:off x="6096000" y="1181300"/>
          <a:ext cx="5486400" cy="541605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547489572"/>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8</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371475" y="1011821"/>
            <a:ext cx="10838727" cy="400955"/>
          </a:xfrm>
          <a:prstGeom prst="rect">
            <a:avLst/>
          </a:prstGeom>
        </p:spPr>
        <p:txBody>
          <a:bodyPr vert="horz" lIns="91440" tIns="45720" rIns="91440" bIns="45720" rtlCol="0" anchor="ctr"/>
          <a:lstStyle>
            <a:defPPr>
              <a:defRPr lang="es-CO"/>
            </a:defPPr>
            <a:lvl1pPr algn="ct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r>
              <a:rPr lang="es-CO" sz="3600" dirty="0" smtClean="0">
                <a:solidFill>
                  <a:schemeClr val="accent1"/>
                </a:solidFill>
              </a:rPr>
              <a:t>IMPLEMENTACIÓN DE LA ESTRATEGIA</a:t>
            </a:r>
            <a:endParaRPr lang="en-US" sz="3600" dirty="0">
              <a:solidFill>
                <a:schemeClr val="accent1"/>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3855302778"/>
              </p:ext>
            </p:extLst>
          </p:nvPr>
        </p:nvGraphicFramePr>
        <p:xfrm>
          <a:off x="263352" y="1462572"/>
          <a:ext cx="11665297" cy="4845221"/>
        </p:xfrm>
        <a:graphic>
          <a:graphicData uri="http://schemas.openxmlformats.org/drawingml/2006/table">
            <a:tbl>
              <a:tblPr firstRow="1" bandRow="1">
                <a:tableStyleId>{073A0DAA-6AF3-43AB-8588-CEC1D06C72B9}</a:tableStyleId>
              </a:tblPr>
              <a:tblGrid>
                <a:gridCol w="3778355">
                  <a:extLst>
                    <a:ext uri="{9D8B030D-6E8A-4147-A177-3AD203B41FA5}">
                      <a16:colId xmlns:a16="http://schemas.microsoft.com/office/drawing/2014/main" xmlns="" val="3873209982"/>
                    </a:ext>
                  </a:extLst>
                </a:gridCol>
                <a:gridCol w="3998510">
                  <a:extLst>
                    <a:ext uri="{9D8B030D-6E8A-4147-A177-3AD203B41FA5}">
                      <a16:colId xmlns:a16="http://schemas.microsoft.com/office/drawing/2014/main" xmlns="" val="4293231711"/>
                    </a:ext>
                  </a:extLst>
                </a:gridCol>
                <a:gridCol w="3888432">
                  <a:extLst>
                    <a:ext uri="{9D8B030D-6E8A-4147-A177-3AD203B41FA5}">
                      <a16:colId xmlns:a16="http://schemas.microsoft.com/office/drawing/2014/main" xmlns="" val="570530112"/>
                    </a:ext>
                  </a:extLst>
                </a:gridCol>
              </a:tblGrid>
              <a:tr h="387617">
                <a:tc>
                  <a:txBody>
                    <a:bodyPr/>
                    <a:lstStyle/>
                    <a:p>
                      <a:pPr algn="ctr"/>
                      <a:r>
                        <a:rPr lang="es-CO" baseline="0" dirty="0" smtClean="0">
                          <a:solidFill>
                            <a:sysClr val="windowText" lastClr="000000"/>
                          </a:solidFill>
                        </a:rPr>
                        <a:t>MARZO – ABRIL </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dirty="0" smtClean="0">
                          <a:solidFill>
                            <a:sysClr val="windowText" lastClr="000000"/>
                          </a:solidFill>
                        </a:rPr>
                        <a:t>MAYO - JUNIO </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dirty="0" smtClean="0">
                          <a:solidFill>
                            <a:sysClr val="windowText" lastClr="000000"/>
                          </a:solidFill>
                        </a:rPr>
                        <a:t>JULIO - AGOSTO </a:t>
                      </a:r>
                      <a:endParaRPr 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xmlns="" val="966696738"/>
                  </a:ext>
                </a:extLst>
              </a:tr>
              <a:tr h="4457604">
                <a:tc>
                  <a:txBody>
                    <a:bodyPr/>
                    <a:lstStyle/>
                    <a:p>
                      <a:pPr algn="ctr"/>
                      <a:r>
                        <a:rPr lang="es-CO" sz="1800" b="1" u="sng" dirty="0" smtClean="0">
                          <a:solidFill>
                            <a:sysClr val="windowText" lastClr="000000"/>
                          </a:solidFill>
                        </a:rPr>
                        <a:t>Sistema de gestión</a:t>
                      </a:r>
                      <a:r>
                        <a:rPr lang="es-CO" sz="1800" b="1" u="sng" baseline="0" dirty="0" smtClean="0">
                          <a:solidFill>
                            <a:sysClr val="windowText" lastClr="000000"/>
                          </a:solidFill>
                        </a:rPr>
                        <a:t> de la Seguridad y Salud en el Trabajo</a:t>
                      </a:r>
                    </a:p>
                    <a:p>
                      <a:pPr marL="0" marR="0" lvl="0" indent="0" algn="ctr" defTabSz="914377" rtl="0" eaLnBrk="1" fontAlgn="auto" latinLnBrk="0" hangingPunct="1">
                        <a:lnSpc>
                          <a:spcPct val="100000"/>
                        </a:lnSpc>
                        <a:spcBef>
                          <a:spcPts val="0"/>
                        </a:spcBef>
                        <a:spcAft>
                          <a:spcPts val="0"/>
                        </a:spcAft>
                        <a:buClrTx/>
                        <a:buSzTx/>
                        <a:buFontTx/>
                        <a:buNone/>
                        <a:tabLst/>
                        <a:defRPr/>
                      </a:pPr>
                      <a:r>
                        <a:rPr lang="es-CO" sz="1800" b="1" i="1" kern="1200" dirty="0" smtClean="0">
                          <a:solidFill>
                            <a:srgbClr val="0070C0"/>
                          </a:solidFill>
                          <a:effectLst>
                            <a:outerShdw blurRad="38100" dist="38100" dir="2700000" algn="tl">
                              <a:srgbClr val="000000">
                                <a:alpha val="43137"/>
                              </a:srgbClr>
                            </a:outerShdw>
                          </a:effectLst>
                          <a:latin typeface="+mn-lt"/>
                          <a:ea typeface="+mn-ea"/>
                          <a:cs typeface="+mn-cs"/>
                        </a:rPr>
                        <a:t>Socializar</a:t>
                      </a:r>
                      <a:r>
                        <a:rPr lang="es-CO" sz="1800" b="1" i="1" kern="1200" baseline="0" dirty="0" smtClean="0">
                          <a:solidFill>
                            <a:srgbClr val="0070C0"/>
                          </a:solidFill>
                          <a:effectLst>
                            <a:outerShdw blurRad="38100" dist="38100" dir="2700000" algn="tl">
                              <a:srgbClr val="000000">
                                <a:alpha val="43137"/>
                              </a:srgbClr>
                            </a:outerShdw>
                          </a:effectLst>
                          <a:latin typeface="+mn-lt"/>
                          <a:ea typeface="+mn-ea"/>
                          <a:cs typeface="+mn-cs"/>
                        </a:rPr>
                        <a:t> la Política de SST</a:t>
                      </a:r>
                      <a:endParaRPr lang="es-CO" sz="1800" b="1" i="1" kern="1200" dirty="0" smtClean="0">
                        <a:solidFill>
                          <a:srgbClr val="0070C0"/>
                        </a:solidFill>
                        <a:effectLst>
                          <a:outerShdw blurRad="38100" dist="38100" dir="2700000" algn="tl">
                            <a:srgbClr val="000000">
                              <a:alpha val="43137"/>
                            </a:srgbClr>
                          </a:outerShdw>
                        </a:effectLst>
                        <a:latin typeface="+mn-lt"/>
                        <a:ea typeface="+mn-ea"/>
                        <a:cs typeface="+mn-cs"/>
                      </a:endParaRPr>
                    </a:p>
                    <a:p>
                      <a:pPr algn="ctr"/>
                      <a:endParaRPr lang="es-CO" sz="1800" b="1" u="sng" baseline="0" dirty="0" smtClean="0">
                        <a:solidFill>
                          <a:sysClr val="windowText" lastClr="000000"/>
                        </a:solidFill>
                      </a:endParaRPr>
                    </a:p>
                    <a:p>
                      <a:pPr algn="just"/>
                      <a:r>
                        <a:rPr lang="es-CO" sz="1400" u="none" baseline="0" dirty="0" smtClean="0">
                          <a:solidFill>
                            <a:sysClr val="windowText" lastClr="000000"/>
                          </a:solidFill>
                        </a:rPr>
                        <a:t>En este periodo se deberán ejecutar las siguientes actividades:   </a:t>
                      </a:r>
                    </a:p>
                    <a:p>
                      <a:pPr algn="just"/>
                      <a:endParaRPr lang="es-CO" sz="1400" u="none" baseline="0" dirty="0" smtClean="0">
                        <a:solidFill>
                          <a:sysClr val="windowText" lastClr="000000"/>
                        </a:solidFill>
                      </a:endParaRPr>
                    </a:p>
                    <a:p>
                      <a:pPr marL="285750" indent="-285750" algn="just">
                        <a:buFont typeface="Arial" panose="020B0604020202020204" pitchFamily="34" charset="0"/>
                        <a:buChar char="•"/>
                      </a:pPr>
                      <a:r>
                        <a:rPr lang="es-CO" sz="1400" u="none" baseline="0" dirty="0" smtClean="0">
                          <a:solidFill>
                            <a:sysClr val="windowText" lastClr="000000"/>
                          </a:solidFill>
                        </a:rPr>
                        <a:t>Socializar el Acuerdo PSAA16-10560 de 2016:  política de SST de la Rama Judicial. </a:t>
                      </a:r>
                    </a:p>
                    <a:p>
                      <a:pPr marL="285750" indent="-285750" algn="just">
                        <a:buFont typeface="Arial" panose="020B0604020202020204" pitchFamily="34" charset="0"/>
                        <a:buChar char="•"/>
                      </a:pPr>
                      <a:endParaRPr lang="es-CO" sz="1400" u="none" baseline="0" dirty="0" smtClean="0">
                        <a:solidFill>
                          <a:sysClr val="windowText" lastClr="000000"/>
                        </a:solidFill>
                      </a:endParaRPr>
                    </a:p>
                    <a:p>
                      <a:pPr marL="285750" indent="-285750" algn="just">
                        <a:buFont typeface="Arial" panose="020B0604020202020204" pitchFamily="34" charset="0"/>
                        <a:buChar char="•"/>
                      </a:pPr>
                      <a:r>
                        <a:rPr lang="es-CO" sz="1400" u="none" baseline="0" dirty="0" smtClean="0">
                          <a:solidFill>
                            <a:sysClr val="windowText" lastClr="000000"/>
                          </a:solidFill>
                        </a:rPr>
                        <a:t>Socializar las responsabilidades del COPASST y de los servidores judiciales en el SGSST.</a:t>
                      </a:r>
                    </a:p>
                    <a:p>
                      <a:pPr marL="285750" indent="-285750" algn="just">
                        <a:buFont typeface="Arial" panose="020B0604020202020204" pitchFamily="34" charset="0"/>
                        <a:buChar char="•"/>
                      </a:pPr>
                      <a:endParaRPr lang="es-CO" sz="1400" u="none" baseline="0" dirty="0" smtClean="0">
                        <a:solidFill>
                          <a:sysClr val="windowText" lastClr="000000"/>
                        </a:solidFill>
                      </a:endParaRPr>
                    </a:p>
                    <a:p>
                      <a:pPr marL="285750" indent="-285750" algn="just">
                        <a:buFont typeface="Arial" panose="020B0604020202020204" pitchFamily="34" charset="0"/>
                        <a:buChar char="•"/>
                      </a:pPr>
                      <a:r>
                        <a:rPr lang="es-CO" sz="1400" u="none" baseline="0" dirty="0" smtClean="0">
                          <a:solidFill>
                            <a:sysClr val="windowText" lastClr="000000"/>
                          </a:solidFill>
                        </a:rPr>
                        <a:t>Seleccionar las sedes donde se ejecutará la estrategia de las 5 S. </a:t>
                      </a:r>
                    </a:p>
                    <a:p>
                      <a:pPr marL="0" indent="0" algn="just">
                        <a:buFont typeface="Arial" panose="020B0604020202020204" pitchFamily="34" charset="0"/>
                        <a:buNone/>
                      </a:pPr>
                      <a:endParaRPr lang="es-CO" sz="1600" u="none" baseline="0" dirty="0" smtClean="0">
                        <a:solidFill>
                          <a:sysClr val="windowText" lastClr="000000"/>
                        </a:solidFill>
                      </a:endParaRPr>
                    </a:p>
                    <a:p>
                      <a:pPr marL="174625" indent="-174625" algn="just">
                        <a:buFont typeface="Arial" panose="020B0604020202020204" pitchFamily="34" charset="0"/>
                        <a:buChar char="•"/>
                      </a:pPr>
                      <a:endParaRPr lang="en-US" sz="1600" b="1"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lang="es-CO" sz="1800" b="1" u="sng" dirty="0" smtClean="0">
                          <a:solidFill>
                            <a:sysClr val="windowText" lastClr="000000"/>
                          </a:solidFill>
                        </a:rPr>
                        <a:t>Prevención</a:t>
                      </a:r>
                      <a:r>
                        <a:rPr lang="es-CO" sz="1800" b="1" u="sng" baseline="0" dirty="0" smtClean="0">
                          <a:solidFill>
                            <a:sysClr val="windowText" lastClr="000000"/>
                          </a:solidFill>
                        </a:rPr>
                        <a:t> de incidentes y accidentes de trabajo</a:t>
                      </a:r>
                    </a:p>
                    <a:p>
                      <a:pPr marL="0" marR="0" lvl="0" indent="0" algn="ctr" defTabSz="457200" rtl="0" eaLnBrk="1" fontAlgn="auto" latinLnBrk="0" hangingPunct="1">
                        <a:lnSpc>
                          <a:spcPct val="100000"/>
                        </a:lnSpc>
                        <a:spcBef>
                          <a:spcPts val="0"/>
                        </a:spcBef>
                        <a:spcAft>
                          <a:spcPts val="0"/>
                        </a:spcAft>
                        <a:buClrTx/>
                        <a:buSzTx/>
                        <a:buFontTx/>
                        <a:buNone/>
                        <a:tabLst/>
                        <a:defRPr/>
                      </a:pPr>
                      <a:r>
                        <a:rPr lang="es-CO" sz="1800" b="1" i="1" kern="1200" dirty="0" smtClean="0">
                          <a:solidFill>
                            <a:srgbClr val="0070C0"/>
                          </a:solidFill>
                          <a:effectLst>
                            <a:outerShdw blurRad="38100" dist="38100" dir="2700000" algn="tl">
                              <a:srgbClr val="000000">
                                <a:alpha val="43137"/>
                              </a:srgbClr>
                            </a:outerShdw>
                          </a:effectLst>
                          <a:latin typeface="+mn-lt"/>
                          <a:ea typeface="+mn-ea"/>
                          <a:cs typeface="+mn-cs"/>
                        </a:rPr>
                        <a:t>Clasificar-Ordenar-limpiar</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s-CO" sz="1800" b="1" i="1" kern="1200" dirty="0" smtClean="0">
                        <a:solidFill>
                          <a:srgbClr val="0070C0"/>
                        </a:solidFill>
                        <a:effectLst>
                          <a:outerShdw blurRad="38100" dist="38100" dir="2700000" algn="tl">
                            <a:srgbClr val="000000">
                              <a:alpha val="43137"/>
                            </a:srgbClr>
                          </a:outerShdw>
                        </a:effectLst>
                        <a:latin typeface="+mn-lt"/>
                        <a:ea typeface="+mn-ea"/>
                        <a:cs typeface="+mn-cs"/>
                      </a:endParaRPr>
                    </a:p>
                    <a:p>
                      <a:pPr marL="0" marR="0" lvl="0" indent="0" algn="just"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s-CO" sz="1400" u="none" baseline="0" dirty="0" smtClean="0">
                          <a:solidFill>
                            <a:sysClr val="windowText" lastClr="000000"/>
                          </a:solidFill>
                        </a:rPr>
                        <a:t>En este periodo se deberán ejecutar las siguientes actividades:   </a:t>
                      </a:r>
                    </a:p>
                    <a:p>
                      <a:pPr algn="just"/>
                      <a:endParaRPr lang="es-CO" sz="1400" baseline="0" dirty="0" smtClean="0">
                        <a:solidFill>
                          <a:sysClr val="windowText" lastClr="000000"/>
                        </a:solidFill>
                      </a:endParaRPr>
                    </a:p>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1400" baseline="0" dirty="0" smtClean="0">
                          <a:solidFill>
                            <a:sysClr val="windowText" lastClr="000000"/>
                          </a:solidFill>
                        </a:rPr>
                        <a:t>Con base en la matriz de riesgos de la sede, identificar los principales peligros y riesgos por falta orden y aseo </a:t>
                      </a:r>
                    </a:p>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CO" sz="1400" baseline="0" dirty="0" smtClean="0">
                        <a:solidFill>
                          <a:sysClr val="windowText" lastClr="000000"/>
                        </a:solidFill>
                      </a:endParaRPr>
                    </a:p>
                    <a:p>
                      <a:pPr marL="285750" indent="-285750" algn="just">
                        <a:buFont typeface="Arial" panose="020B0604020202020204" pitchFamily="34" charset="0"/>
                        <a:buChar char="•"/>
                      </a:pPr>
                      <a:r>
                        <a:rPr lang="es-CO" sz="1400" baseline="0" dirty="0" smtClean="0">
                          <a:solidFill>
                            <a:sysClr val="windowText" lastClr="000000"/>
                          </a:solidFill>
                        </a:rPr>
                        <a:t>Consultar la base de investigación de accidentes de la seccional, identificar las causas de accidentes por falta de  orden y aseo. </a:t>
                      </a:r>
                    </a:p>
                    <a:p>
                      <a:pPr marL="285750" indent="-285750" algn="just">
                        <a:buFont typeface="Arial" panose="020B0604020202020204" pitchFamily="34" charset="0"/>
                        <a:buChar char="•"/>
                      </a:pPr>
                      <a:endParaRPr lang="es-CO" sz="1400" baseline="0" dirty="0" smtClean="0">
                        <a:solidFill>
                          <a:sysClr val="windowText" lastClr="000000"/>
                        </a:solidFill>
                      </a:endParaRPr>
                    </a:p>
                    <a:p>
                      <a:pPr marL="263525" marR="0" indent="-26352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1400" baseline="0" dirty="0" smtClean="0">
                          <a:solidFill>
                            <a:sysClr val="windowText" lastClr="000000"/>
                          </a:solidFill>
                        </a:rPr>
                        <a:t>Evidenciar el antes y después de la actividad de orden y aseo.  </a:t>
                      </a:r>
                      <a:endParaRPr lang="es-CO" sz="1600" b="0" baseline="0" dirty="0" smtClean="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a:r>
                        <a:rPr lang="es-CO" sz="1800" b="1" u="sng" dirty="0" smtClean="0">
                          <a:solidFill>
                            <a:sysClr val="windowText" lastClr="000000"/>
                          </a:solidFill>
                        </a:rPr>
                        <a:t>Hábitos</a:t>
                      </a:r>
                      <a:r>
                        <a:rPr lang="es-CO" sz="1800" b="1" u="sng" baseline="0" dirty="0" smtClean="0">
                          <a:solidFill>
                            <a:sysClr val="windowText" lastClr="000000"/>
                          </a:solidFill>
                        </a:rPr>
                        <a:t> y estilos de vida saludable</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s-CO" sz="1800" b="1" i="1" kern="1200" dirty="0" smtClean="0">
                        <a:solidFill>
                          <a:srgbClr val="0070C0"/>
                        </a:solidFill>
                        <a:effectLst>
                          <a:outerShdw blurRad="38100" dist="38100" dir="2700000" algn="tl">
                            <a:srgbClr val="000000">
                              <a:alpha val="43137"/>
                            </a:srgbClr>
                          </a:outerShdw>
                        </a:effectLst>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s-CO" sz="1800" b="1" i="1" kern="1200" dirty="0" smtClean="0">
                          <a:solidFill>
                            <a:srgbClr val="0070C0"/>
                          </a:solidFill>
                          <a:effectLst>
                            <a:outerShdw blurRad="38100" dist="38100" dir="2700000" algn="tl">
                              <a:srgbClr val="000000">
                                <a:alpha val="43137"/>
                              </a:srgbClr>
                            </a:outerShdw>
                          </a:effectLst>
                          <a:latin typeface="+mn-lt"/>
                          <a:ea typeface="+mn-ea"/>
                          <a:cs typeface="+mn-cs"/>
                        </a:rPr>
                        <a:t>Estandarizar-Mantener</a:t>
                      </a:r>
                      <a:endParaRPr lang="en-US" sz="1800" b="1" i="1" kern="1200" dirty="0" smtClean="0">
                        <a:solidFill>
                          <a:srgbClr val="0070C0"/>
                        </a:solidFill>
                        <a:effectLst>
                          <a:outerShdw blurRad="38100" dist="38100" dir="2700000" algn="tl">
                            <a:srgbClr val="000000">
                              <a:alpha val="43137"/>
                            </a:srgbClr>
                          </a:outerShdw>
                        </a:effectLst>
                        <a:latin typeface="+mn-lt"/>
                        <a:ea typeface="+mn-ea"/>
                        <a:cs typeface="+mn-cs"/>
                      </a:endParaRPr>
                    </a:p>
                    <a:p>
                      <a:pPr algn="just"/>
                      <a:endParaRPr lang="es-CO" sz="1800" u="none" baseline="0" dirty="0" smtClean="0">
                        <a:solidFill>
                          <a:sysClr val="windowText" lastClr="000000"/>
                        </a:solidFill>
                      </a:endParaRPr>
                    </a:p>
                    <a:p>
                      <a:pPr marL="0" marR="0" lvl="0" indent="0" algn="just"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s-CO" sz="1400" u="none" baseline="0" dirty="0" smtClean="0">
                          <a:solidFill>
                            <a:sysClr val="windowText" lastClr="000000"/>
                          </a:solidFill>
                        </a:rPr>
                        <a:t>En este periodo se deberán ejecutar las siguientes actividades:   </a:t>
                      </a:r>
                    </a:p>
                    <a:p>
                      <a:pPr marL="0" marR="0" lvl="0" indent="0" algn="just" defTabSz="914377"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CO" sz="1400" u="none" baseline="0" dirty="0" smtClean="0">
                        <a:solidFill>
                          <a:sysClr val="windowText" lastClr="000000"/>
                        </a:solidFill>
                      </a:endParaRPr>
                    </a:p>
                    <a:p>
                      <a:pPr marL="285750" indent="-285750" algn="just">
                        <a:buFont typeface="Arial" panose="020B0604020202020204" pitchFamily="34" charset="0"/>
                        <a:buChar char="•"/>
                      </a:pPr>
                      <a:r>
                        <a:rPr lang="es-CO" sz="1400" baseline="0" dirty="0" smtClean="0">
                          <a:solidFill>
                            <a:sysClr val="windowText" lastClr="000000"/>
                          </a:solidFill>
                        </a:rPr>
                        <a:t>Consultar en la base de investigación de accidentalidad de la seccional, identificar y documentar las lesiones que se presentaron en el año 2018, por falta de orden y aseo.</a:t>
                      </a:r>
                    </a:p>
                    <a:p>
                      <a:pPr marL="285750" indent="-285750" algn="just">
                        <a:buFont typeface="Arial" panose="020B0604020202020204" pitchFamily="34" charset="0"/>
                        <a:buChar char="•"/>
                      </a:pPr>
                      <a:endParaRPr lang="es-CO" sz="1400" baseline="0" dirty="0" smtClean="0">
                        <a:solidFill>
                          <a:sysClr val="windowText" lastClr="000000"/>
                        </a:solidFill>
                      </a:endParaRPr>
                    </a:p>
                    <a:p>
                      <a:pPr marL="285750" indent="-285750" algn="just">
                        <a:buFont typeface="Arial" panose="020B0604020202020204" pitchFamily="34" charset="0"/>
                        <a:buChar char="•"/>
                      </a:pPr>
                      <a:r>
                        <a:rPr lang="es-CO" sz="1400" baseline="0" dirty="0" smtClean="0">
                          <a:solidFill>
                            <a:sysClr val="windowText" lastClr="000000"/>
                          </a:solidFill>
                        </a:rPr>
                        <a:t>Socializar hábitos y estilos de vida saludable como producto de mantener el orden y el aseo en los espacios de trabajo. </a:t>
                      </a:r>
                    </a:p>
                    <a:p>
                      <a:pPr marL="285750" indent="-285750" algn="just">
                        <a:buFont typeface="Arial" panose="020B0604020202020204" pitchFamily="34" charset="0"/>
                        <a:buChar char="•"/>
                      </a:pPr>
                      <a:endParaRPr lang="es-CO" sz="1400" baseline="0" dirty="0" smtClean="0">
                        <a:solidFill>
                          <a:sysClr val="windowText" lastClr="000000"/>
                        </a:solidFill>
                      </a:endParaRPr>
                    </a:p>
                    <a:p>
                      <a:pPr marL="285750" indent="-285750" algn="just">
                        <a:buFont typeface="Arial" panose="020B0604020202020204" pitchFamily="34" charset="0"/>
                        <a:buChar char="•"/>
                      </a:pPr>
                      <a:r>
                        <a:rPr lang="es-CO" sz="1400" baseline="0" dirty="0" smtClean="0">
                          <a:solidFill>
                            <a:sysClr val="windowText" lastClr="000000"/>
                          </a:solidFill>
                        </a:rPr>
                        <a:t>Hacer un plan de trabajo para mantener las condiciones de orden y aseo implementadas y replicarlo a otras sedes.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xmlns="" val="10138213"/>
                  </a:ext>
                </a:extLst>
              </a:tr>
            </a:tbl>
          </a:graphicData>
        </a:graphic>
      </p:graphicFrame>
    </p:spTree>
    <p:extLst>
      <p:ext uri="{BB962C8B-B14F-4D97-AF65-F5344CB8AC3E}">
        <p14:creationId xmlns:p14="http://schemas.microsoft.com/office/powerpoint/2010/main" val="457779577"/>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126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1363" indent="-28416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1413" indent="-2270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598613" indent="-2270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5813" indent="-2270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30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02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74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4613" indent="-2270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713CA33-8808-4FC8-96A2-35D9787C099B}" type="slidenum">
              <a:rPr lang="es-CO" altLang="es-ES" sz="1200" smtClean="0">
                <a:solidFill>
                  <a:srgbClr val="898989"/>
                </a:solidFill>
              </a:rPr>
              <a:pPr>
                <a:spcBef>
                  <a:spcPct val="0"/>
                </a:spcBef>
                <a:buFontTx/>
                <a:buNone/>
              </a:pPr>
              <a:t>9</a:t>
            </a:fld>
            <a:endParaRPr lang="es-CO" altLang="es-ES" sz="1200" dirty="0" smtClean="0">
              <a:solidFill>
                <a:srgbClr val="898989"/>
              </a:solidFill>
            </a:endParaRPr>
          </a:p>
        </p:txBody>
      </p:sp>
      <p:pic>
        <p:nvPicPr>
          <p:cNvPr id="11269" name="Imagen 1" descr="cid:image001.png@01D208D8.A09EB7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5" y="171450"/>
            <a:ext cx="2390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2 Subtítulo"/>
          <p:cNvSpPr txBox="1">
            <a:spLocks/>
          </p:cNvSpPr>
          <p:nvPr/>
        </p:nvSpPr>
        <p:spPr bwMode="auto">
          <a:xfrm>
            <a:off x="8123117" y="352524"/>
            <a:ext cx="273685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s-C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 typeface="Arial" panose="020B0604020202020204" pitchFamily="34" charset="0"/>
              <a:buNone/>
            </a:pPr>
            <a:r>
              <a:rPr lang="es-ES" altLang="es-ES" sz="1000" b="1" i="1" dirty="0">
                <a:solidFill>
                  <a:schemeClr val="bg1"/>
                </a:solidFill>
                <a:latin typeface="Times New Roman" panose="02020603050405020304" pitchFamily="18" charset="0"/>
              </a:rPr>
              <a:t>Dirección Ejecutiva de Administración Judicial</a:t>
            </a:r>
            <a:endParaRPr lang="es-CO" altLang="es-ES" sz="1000" b="1" i="1" dirty="0">
              <a:solidFill>
                <a:schemeClr val="bg1"/>
              </a:solidFill>
              <a:latin typeface="Times New Roman" panose="02020603050405020304" pitchFamily="18" charset="0"/>
            </a:endParaRPr>
          </a:p>
          <a:p>
            <a:pPr algn="ctr" eaLnBrk="1" hangingPunct="1">
              <a:spcBef>
                <a:spcPct val="0"/>
              </a:spcBef>
              <a:buFontTx/>
              <a:buNone/>
            </a:pPr>
            <a:r>
              <a:rPr lang="es-ES" altLang="es-ES" sz="1000" b="1" i="1" dirty="0">
                <a:solidFill>
                  <a:schemeClr val="bg1"/>
                </a:solidFill>
                <a:latin typeface="Times New Roman" panose="02020603050405020304" pitchFamily="18" charset="0"/>
              </a:rPr>
              <a:t>Unidad de Recursos Humanos </a:t>
            </a:r>
          </a:p>
          <a:p>
            <a:pPr algn="ctr" eaLnBrk="1" hangingPunct="1">
              <a:spcBef>
                <a:spcPct val="0"/>
              </a:spcBef>
              <a:buFontTx/>
              <a:buNone/>
            </a:pPr>
            <a:r>
              <a:rPr lang="es-ES" altLang="es-ES" sz="1000" b="1" i="1" dirty="0">
                <a:solidFill>
                  <a:schemeClr val="bg1"/>
                </a:solidFill>
                <a:latin typeface="Times New Roman" panose="02020603050405020304" pitchFamily="18" charset="0"/>
              </a:rPr>
              <a:t>División de Bienestar y Seguridad Social </a:t>
            </a:r>
          </a:p>
        </p:txBody>
      </p:sp>
      <p:sp>
        <p:nvSpPr>
          <p:cNvPr id="7" name="Marcador de texto 3"/>
          <p:cNvSpPr txBox="1">
            <a:spLocks/>
          </p:cNvSpPr>
          <p:nvPr/>
        </p:nvSpPr>
        <p:spPr>
          <a:xfrm>
            <a:off x="3863752" y="1127580"/>
            <a:ext cx="4730940" cy="555047"/>
          </a:xfrm>
          <a:prstGeom prst="rect">
            <a:avLst/>
          </a:prstGeom>
        </p:spPr>
        <p:txBody>
          <a:bodyPr vert="horz" lIns="91440" tIns="45720" rIns="91440" bIns="45720" rtlCol="0" anchor="ctr"/>
          <a:lstStyle>
            <a:defPPr>
              <a:defRPr lang="es-CO"/>
            </a:defPPr>
            <a:lvl1pPr algn="ct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r>
              <a:rPr lang="es-CO" sz="4400" dirty="0" smtClean="0">
                <a:solidFill>
                  <a:schemeClr val="accent1"/>
                </a:solidFill>
              </a:rPr>
              <a:t>Informe final</a:t>
            </a:r>
            <a:endParaRPr lang="en-US" sz="4400" dirty="0">
              <a:solidFill>
                <a:schemeClr val="accent1"/>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3855615909"/>
              </p:ext>
            </p:extLst>
          </p:nvPr>
        </p:nvGraphicFramePr>
        <p:xfrm>
          <a:off x="479376" y="1999678"/>
          <a:ext cx="10945216" cy="4093618"/>
        </p:xfrm>
        <a:graphic>
          <a:graphicData uri="http://schemas.openxmlformats.org/drawingml/2006/table">
            <a:tbl>
              <a:tblPr firstRow="1" bandRow="1">
                <a:tableStyleId>{073A0DAA-6AF3-43AB-8588-CEC1D06C72B9}</a:tableStyleId>
              </a:tblPr>
              <a:tblGrid>
                <a:gridCol w="5857471">
                  <a:extLst>
                    <a:ext uri="{9D8B030D-6E8A-4147-A177-3AD203B41FA5}">
                      <a16:colId xmlns:a16="http://schemas.microsoft.com/office/drawing/2014/main" xmlns="" val="3873209982"/>
                    </a:ext>
                  </a:extLst>
                </a:gridCol>
                <a:gridCol w="5087745"/>
              </a:tblGrid>
              <a:tr h="78723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s-CO" sz="2400" baseline="0" dirty="0" smtClean="0">
                          <a:solidFill>
                            <a:sysClr val="windowText" lastClr="000000"/>
                          </a:solidFill>
                        </a:rPr>
                        <a:t>SEPTIEMBRE- </a:t>
                      </a:r>
                      <a:r>
                        <a:rPr lang="en-US" sz="2400" dirty="0" smtClean="0">
                          <a:solidFill>
                            <a:sysClr val="windowText" lastClr="000000"/>
                          </a:solidFill>
                        </a:rPr>
                        <a:t>OCTUBRE</a:t>
                      </a:r>
                      <a:endParaRPr lang="en-US" sz="2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2400" dirty="0" smtClean="0">
                          <a:solidFill>
                            <a:sysClr val="windowText" lastClr="000000"/>
                          </a:solidFill>
                        </a:rPr>
                        <a:t>NOVIEMBRE</a:t>
                      </a:r>
                      <a:endParaRPr lang="en-US" sz="24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966696738"/>
                  </a:ext>
                </a:extLst>
              </a:tr>
              <a:tr h="3306383">
                <a:tc>
                  <a:txBody>
                    <a:bodyPr/>
                    <a:lstStyle/>
                    <a:p>
                      <a:pPr marL="0" indent="0" algn="just" defTabSz="457200" rtl="0" eaLnBrk="1" latinLnBrk="0" hangingPunct="1">
                        <a:buFont typeface="Arial" panose="020B0604020202020204" pitchFamily="34" charset="0"/>
                        <a:buNone/>
                      </a:pPr>
                      <a:r>
                        <a:rPr lang="es-CO" sz="2400" b="0" kern="1200" dirty="0" smtClean="0">
                          <a:solidFill>
                            <a:sysClr val="windowText" lastClr="000000"/>
                          </a:solidFill>
                          <a:latin typeface="+mn-lt"/>
                          <a:ea typeface="+mn-ea"/>
                          <a:cs typeface="+mn-cs"/>
                        </a:rPr>
                        <a:t>Se presentará</a:t>
                      </a:r>
                      <a:r>
                        <a:rPr lang="es-CO" sz="2400" b="0" kern="1200" baseline="0" dirty="0" smtClean="0">
                          <a:solidFill>
                            <a:sysClr val="windowText" lastClr="000000"/>
                          </a:solidFill>
                          <a:latin typeface="+mn-lt"/>
                          <a:ea typeface="+mn-ea"/>
                          <a:cs typeface="+mn-cs"/>
                        </a:rPr>
                        <a:t> un informe el cual deberá contener los logros obtenidos por la aplicación de cada una de las actividades, evidenciando el antes y después de la implementación de la estrategia de las 5 S.</a:t>
                      </a:r>
                      <a:endParaRPr lang="es-CO" sz="2400" b="0" kern="1200" dirty="0" smtClean="0">
                        <a:solidFill>
                          <a:sysClr val="windowText" lastClr="000000"/>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2900" marR="0" indent="-3429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CO" sz="2400" b="0" kern="1200" dirty="0" smtClean="0">
                          <a:solidFill>
                            <a:sysClr val="windowText" lastClr="000000"/>
                          </a:solidFill>
                          <a:latin typeface="+mn-lt"/>
                          <a:ea typeface="+mn-ea"/>
                          <a:cs typeface="+mn-cs"/>
                        </a:rPr>
                        <a:t>Socialización de</a:t>
                      </a:r>
                      <a:r>
                        <a:rPr lang="es-CO" sz="2400" b="0" kern="1200" baseline="0" dirty="0" smtClean="0">
                          <a:solidFill>
                            <a:sysClr val="windowText" lastClr="000000"/>
                          </a:solidFill>
                          <a:latin typeface="+mn-lt"/>
                          <a:ea typeface="+mn-ea"/>
                          <a:cs typeface="+mn-cs"/>
                        </a:rPr>
                        <a:t> la experiencia exitosa </a:t>
                      </a:r>
                      <a:r>
                        <a:rPr lang="es-CO" sz="2400" b="0" kern="1200" dirty="0" smtClean="0">
                          <a:solidFill>
                            <a:sysClr val="windowText" lastClr="000000"/>
                          </a:solidFill>
                          <a:latin typeface="+mn-lt"/>
                          <a:ea typeface="+mn-ea"/>
                          <a:cs typeface="+mn-cs"/>
                        </a:rPr>
                        <a:t>en el Encuentro Nacional</a:t>
                      </a:r>
                      <a:r>
                        <a:rPr lang="es-CO" sz="2400" b="0" kern="1200" baseline="0" dirty="0" smtClean="0">
                          <a:solidFill>
                            <a:sysClr val="windowText" lastClr="000000"/>
                          </a:solidFill>
                          <a:latin typeface="+mn-lt"/>
                          <a:ea typeface="+mn-ea"/>
                          <a:cs typeface="+mn-cs"/>
                        </a:rPr>
                        <a:t> de COPASST. </a:t>
                      </a:r>
                    </a:p>
                    <a:p>
                      <a:pPr marL="342900" marR="0" indent="-3429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CO" sz="2400" b="0" kern="1200" dirty="0" smtClean="0">
                        <a:solidFill>
                          <a:sysClr val="windowText" lastClr="000000"/>
                        </a:solidFill>
                        <a:latin typeface="+mn-lt"/>
                        <a:ea typeface="+mn-ea"/>
                        <a:cs typeface="+mn-cs"/>
                      </a:endParaRPr>
                    </a:p>
                    <a:p>
                      <a:pPr marL="342900" indent="-342900" algn="just" defTabSz="457200" rtl="0" eaLnBrk="1" latinLnBrk="0" hangingPunct="1">
                        <a:buFont typeface="Arial" panose="020B0604020202020204" pitchFamily="34" charset="0"/>
                        <a:buChar char="•"/>
                      </a:pPr>
                      <a:r>
                        <a:rPr lang="es-CO" sz="2400" b="0" kern="1200" dirty="0" smtClean="0">
                          <a:solidFill>
                            <a:sysClr val="windowText" lastClr="000000"/>
                          </a:solidFill>
                          <a:latin typeface="+mn-lt"/>
                          <a:ea typeface="+mn-ea"/>
                          <a:cs typeface="+mn-cs"/>
                        </a:rPr>
                        <a:t>Participación en la Premiación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138213"/>
                  </a:ext>
                </a:extLst>
              </a:tr>
            </a:tbl>
          </a:graphicData>
        </a:graphic>
      </p:graphicFrame>
    </p:spTree>
    <p:extLst>
      <p:ext uri="{BB962C8B-B14F-4D97-AF65-F5344CB8AC3E}">
        <p14:creationId xmlns:p14="http://schemas.microsoft.com/office/powerpoint/2010/main" val="3866141528"/>
      </p:ext>
    </p:extLst>
  </p:cSld>
  <p:clrMapOvr>
    <a:overrideClrMapping bg1="lt1" tx1="dk1" bg2="lt2" tx2="dk2" accent1="accent1" accent2="accent2" accent3="accent3" accent4="accent4" accent5="accent5" accent6="accent6" hlink="hlink" folHlink="folHlink"/>
  </p:clrMapOvr>
  <p:transition advTm="15705">
    <p:circl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20377</TotalTime>
  <Words>742</Words>
  <Application>Microsoft Office PowerPoint</Application>
  <PresentationFormat>Personalizado</PresentationFormat>
  <Paragraphs>158</Paragraphs>
  <Slides>11</Slides>
  <Notes>11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    </vt:lpstr>
      <vt:lpstr>    </vt:lpstr>
      <vt:lpstr>Presentación de PowerPoint</vt:lpstr>
      <vt:lpstr>Presentación de PowerPoint</vt:lpstr>
      <vt:lpstr>    </vt:lpstr>
      <vt:lpstr>Presentación de PowerPoint</vt:lpstr>
      <vt:lpstr>    </vt:lpstr>
      <vt:lpstr>Presentación de PowerPoint</vt:lpstr>
      <vt:lpstr>Presentación de PowerPoint</vt:lpstr>
      <vt:lpstr>    </vt:lpstr>
      <vt:lpstr>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Uno Diapositiva</dc:title>
  <dc:creator>Diego Marin</dc:creator>
  <cp:lastModifiedBy>nowi sas</cp:lastModifiedBy>
  <cp:revision>1037</cp:revision>
  <cp:lastPrinted>2018-02-15T17:24:08Z</cp:lastPrinted>
  <dcterms:created xsi:type="dcterms:W3CDTF">2009-10-05T00:52:03Z</dcterms:created>
  <dcterms:modified xsi:type="dcterms:W3CDTF">2019-07-17T19:52:45Z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8d7dd68-c1dd-44d2-ba6c-4773849eac9b_Enabled">
    <vt:lpwstr>True</vt:lpwstr>
  </property>
  <property fmtid="{D5CDD505-2E9C-101B-9397-08002B2CF9AE}" pid="3" name="MSIP_Label_08d7dd68-c1dd-44d2-ba6c-4773849eac9b_SiteId">
    <vt:lpwstr>622cba98-80f8-41f3-8df5-8eb99901598b</vt:lpwstr>
  </property>
  <property fmtid="{D5CDD505-2E9C-101B-9397-08002B2CF9AE}" pid="4" name="MSIP_Label_08d7dd68-c1dd-44d2-ba6c-4773849eac9b_Owner">
    <vt:lpwstr>apoyosgsst@deaj.ramajudicial.gov.co</vt:lpwstr>
  </property>
  <property fmtid="{D5CDD505-2E9C-101B-9397-08002B2CF9AE}" pid="5" name="MSIP_Label_08d7dd68-c1dd-44d2-ba6c-4773849eac9b_SetDate">
    <vt:lpwstr>2018-11-06T19:17:26.3513328Z</vt:lpwstr>
  </property>
  <property fmtid="{D5CDD505-2E9C-101B-9397-08002B2CF9AE}" pid="6" name="MSIP_Label_08d7dd68-c1dd-44d2-ba6c-4773849eac9b_Name">
    <vt:lpwstr>Personal</vt:lpwstr>
  </property>
  <property fmtid="{D5CDD505-2E9C-101B-9397-08002B2CF9AE}" pid="7" name="MSIP_Label_08d7dd68-c1dd-44d2-ba6c-4773849eac9b_Application">
    <vt:lpwstr>Microsoft Azure Information Protection</vt:lpwstr>
  </property>
  <property fmtid="{D5CDD505-2E9C-101B-9397-08002B2CF9AE}" pid="8" name="MSIP_Label_08d7dd68-c1dd-44d2-ba6c-4773849eac9b_Extended_MSFT_Method">
    <vt:lpwstr>Automatic</vt:lpwstr>
  </property>
  <property fmtid="{D5CDD505-2E9C-101B-9397-08002B2CF9AE}" pid="9" name="Sensitivity">
    <vt:lpwstr>Personal</vt:lpwstr>
  </property>
</Properties>
</file>