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3" r:id="rId2"/>
    <p:sldId id="265" r:id="rId3"/>
    <p:sldId id="266" r:id="rId4"/>
    <p:sldId id="267" r:id="rId5"/>
    <p:sldId id="268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1563" y="1745674"/>
            <a:ext cx="11741728" cy="2286000"/>
          </a:xfrm>
        </p:spPr>
        <p:txBody>
          <a:bodyPr/>
          <a:lstStyle/>
          <a:p>
            <a:pPr algn="ctr"/>
            <a:r>
              <a:rPr lang="es-C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CULTURA  DE LA LEGALIDAD</a:t>
            </a: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126" y="4777379"/>
            <a:ext cx="11959937" cy="1540293"/>
          </a:xfrm>
        </p:spPr>
        <p:txBody>
          <a:bodyPr>
            <a:noAutofit/>
          </a:bodyPr>
          <a:lstStyle/>
          <a:p>
            <a:pPr algn="ctr"/>
            <a:r>
              <a:rPr lang="es-CO" sz="72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LEGALIDAD</a:t>
            </a:r>
            <a:endParaRPr lang="es-ES" sz="7200" b="1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899064" cy="1947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948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127" y="2140527"/>
            <a:ext cx="11741728" cy="2254828"/>
          </a:xfrm>
        </p:spPr>
        <p:txBody>
          <a:bodyPr/>
          <a:lstStyle/>
          <a:p>
            <a:pPr algn="ctr"/>
            <a:r>
              <a:rPr lang="es-C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CULTURA  DE LA LEGALIDAD</a:t>
            </a: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126" y="4852555"/>
            <a:ext cx="11959937" cy="1465117"/>
          </a:xfrm>
        </p:spPr>
        <p:txBody>
          <a:bodyPr>
            <a:noAutofit/>
          </a:bodyPr>
          <a:lstStyle/>
          <a:p>
            <a:pPr algn="ctr"/>
            <a:r>
              <a:rPr lang="es-CO" sz="60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LEGALIDAD Y LEGITIMIDAD</a:t>
            </a:r>
            <a:endParaRPr lang="es-ES" sz="6000" b="1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899064" cy="1947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375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126" y="1947809"/>
            <a:ext cx="11741728" cy="2172809"/>
          </a:xfrm>
        </p:spPr>
        <p:txBody>
          <a:bodyPr/>
          <a:lstStyle/>
          <a:p>
            <a:pPr algn="ctr"/>
            <a:r>
              <a:rPr lang="es-CO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CULTURA  DE LA LEGALIDAD</a:t>
            </a: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126" y="4530436"/>
            <a:ext cx="11959937" cy="1787236"/>
          </a:xfrm>
        </p:spPr>
        <p:txBody>
          <a:bodyPr>
            <a:noAutofit/>
          </a:bodyPr>
          <a:lstStyle/>
          <a:p>
            <a:pPr algn="ctr"/>
            <a:r>
              <a:rPr lang="es-CO" sz="60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LA RESPONSABILIDAD</a:t>
            </a:r>
            <a:endParaRPr lang="es-ES" sz="6000" b="1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899064" cy="1947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732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126" y="1735281"/>
            <a:ext cx="12108873" cy="2524991"/>
          </a:xfrm>
        </p:spPr>
        <p:txBody>
          <a:bodyPr/>
          <a:lstStyle/>
          <a:p>
            <a:pPr algn="ctr"/>
            <a:r>
              <a:rPr lang="es-CO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CULTURA  DE LA LEGALIDAD</a:t>
            </a: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126" y="4405745"/>
            <a:ext cx="11959937" cy="1911927"/>
          </a:xfrm>
        </p:spPr>
        <p:txBody>
          <a:bodyPr>
            <a:noAutofit/>
          </a:bodyPr>
          <a:lstStyle/>
          <a:p>
            <a:pPr algn="ctr"/>
            <a:r>
              <a:rPr lang="es-CO" sz="6000" b="1" dirty="0" smtClean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ALGUNOS CONVENIOS Y CONTRATOS</a:t>
            </a:r>
            <a:endParaRPr lang="es-ES" sz="6000" b="1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899064" cy="1947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377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126" y="1735281"/>
            <a:ext cx="12108873" cy="2576946"/>
          </a:xfrm>
        </p:spPr>
        <p:txBody>
          <a:bodyPr/>
          <a:lstStyle/>
          <a:p>
            <a:pPr algn="ctr"/>
            <a:r>
              <a:rPr lang="es-CO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GRACIAS</a:t>
            </a:r>
            <a:endParaRPr lang="es-ES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126" y="4405745"/>
            <a:ext cx="11959937" cy="1911927"/>
          </a:xfrm>
        </p:spPr>
        <p:txBody>
          <a:bodyPr>
            <a:noAutofit/>
          </a:bodyPr>
          <a:lstStyle/>
          <a:p>
            <a:pPr algn="ctr"/>
            <a:endParaRPr lang="es-ES" sz="6000" b="1" dirty="0">
              <a:solidFill>
                <a:srgbClr val="92D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2899064" cy="1947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713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29</TotalTime>
  <Words>31</Words>
  <Application>Microsoft Office PowerPoint</Application>
  <PresentationFormat>Panorámica</PresentationFormat>
  <Paragraphs>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CULTURA  DE LA LEGALIDAD</vt:lpstr>
      <vt:lpstr>CULTURA  DE LA LEGALIDAD</vt:lpstr>
      <vt:lpstr>CULTURA  DE LA LEGALIDAD</vt:lpstr>
      <vt:lpstr>CULTURA  DE LA LEGALIDAD</vt:lpstr>
      <vt:lpstr>GRACIAS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José Antonio Figueroa Burbano</dc:creator>
  <cp:lastModifiedBy>José Antonio Figueroa Burbano</cp:lastModifiedBy>
  <cp:revision>6</cp:revision>
  <dcterms:created xsi:type="dcterms:W3CDTF">2016-09-02T14:32:07Z</dcterms:created>
  <dcterms:modified xsi:type="dcterms:W3CDTF">2016-09-07T20:49:28Z</dcterms:modified>
</cp:coreProperties>
</file>