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E50F2-1534-4267-8322-3C5D6A286122}" type="datetimeFigureOut">
              <a:rPr lang="es-CO" smtClean="0"/>
              <a:t>29/07/2021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45F3-5AB0-4AF4-A175-9E779C08D704}" type="slidenum">
              <a:rPr lang="es-CO" smtClean="0"/>
              <a:t>‹Nº›</a:t>
            </a:fld>
            <a:endParaRPr lang="es-CO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139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E50F2-1534-4267-8322-3C5D6A286122}" type="datetimeFigureOut">
              <a:rPr lang="es-CO" smtClean="0"/>
              <a:t>29/07/2021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45F3-5AB0-4AF4-A175-9E779C08D70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66868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E50F2-1534-4267-8322-3C5D6A286122}" type="datetimeFigureOut">
              <a:rPr lang="es-CO" smtClean="0"/>
              <a:t>29/07/2021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45F3-5AB0-4AF4-A175-9E779C08D70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4584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E50F2-1534-4267-8322-3C5D6A286122}" type="datetimeFigureOut">
              <a:rPr lang="es-CO" smtClean="0"/>
              <a:t>29/07/2021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45F3-5AB0-4AF4-A175-9E779C08D704}" type="slidenum">
              <a:rPr lang="es-CO" smtClean="0"/>
              <a:t>‹Nº›</a:t>
            </a:fld>
            <a:endParaRPr lang="es-CO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39794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E50F2-1534-4267-8322-3C5D6A286122}" type="datetimeFigureOut">
              <a:rPr lang="es-CO" smtClean="0"/>
              <a:t>29/07/2021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45F3-5AB0-4AF4-A175-9E779C08D70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508070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E50F2-1534-4267-8322-3C5D6A286122}" type="datetimeFigureOut">
              <a:rPr lang="es-CO" smtClean="0"/>
              <a:t>29/07/2021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45F3-5AB0-4AF4-A175-9E779C08D704}" type="slidenum">
              <a:rPr lang="es-CO" smtClean="0"/>
              <a:t>‹Nº›</a:t>
            </a:fld>
            <a:endParaRPr lang="es-CO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11836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E50F2-1534-4267-8322-3C5D6A286122}" type="datetimeFigureOut">
              <a:rPr lang="es-CO" smtClean="0"/>
              <a:t>29/07/2021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45F3-5AB0-4AF4-A175-9E779C08D70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86249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E50F2-1534-4267-8322-3C5D6A286122}" type="datetimeFigureOut">
              <a:rPr lang="es-CO" smtClean="0"/>
              <a:t>29/07/2021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45F3-5AB0-4AF4-A175-9E779C08D70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185047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E50F2-1534-4267-8322-3C5D6A286122}" type="datetimeFigureOut">
              <a:rPr lang="es-CO" smtClean="0"/>
              <a:t>29/07/2021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45F3-5AB0-4AF4-A175-9E779C08D70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21904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E50F2-1534-4267-8322-3C5D6A286122}" type="datetimeFigureOut">
              <a:rPr lang="es-CO" smtClean="0"/>
              <a:t>29/07/2021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45F3-5AB0-4AF4-A175-9E779C08D70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39751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E50F2-1534-4267-8322-3C5D6A286122}" type="datetimeFigureOut">
              <a:rPr lang="es-CO" smtClean="0"/>
              <a:t>29/07/2021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45F3-5AB0-4AF4-A175-9E779C08D70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23319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E50F2-1534-4267-8322-3C5D6A286122}" type="datetimeFigureOut">
              <a:rPr lang="es-CO" smtClean="0"/>
              <a:t>29/07/2021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45F3-5AB0-4AF4-A175-9E779C08D70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66654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E50F2-1534-4267-8322-3C5D6A286122}" type="datetimeFigureOut">
              <a:rPr lang="es-CO" smtClean="0"/>
              <a:t>29/07/2021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45F3-5AB0-4AF4-A175-9E779C08D70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68891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E50F2-1534-4267-8322-3C5D6A286122}" type="datetimeFigureOut">
              <a:rPr lang="es-CO" smtClean="0"/>
              <a:t>29/07/2021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45F3-5AB0-4AF4-A175-9E779C08D70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4192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E50F2-1534-4267-8322-3C5D6A286122}" type="datetimeFigureOut">
              <a:rPr lang="es-CO" smtClean="0"/>
              <a:t>29/07/2021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45F3-5AB0-4AF4-A175-9E779C08D70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44637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E50F2-1534-4267-8322-3C5D6A286122}" type="datetimeFigureOut">
              <a:rPr lang="es-CO" smtClean="0"/>
              <a:t>29/07/2021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45F3-5AB0-4AF4-A175-9E779C08D70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87015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E50F2-1534-4267-8322-3C5D6A286122}" type="datetimeFigureOut">
              <a:rPr lang="es-CO" smtClean="0"/>
              <a:t>29/07/2021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45F3-5AB0-4AF4-A175-9E779C08D70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66042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75E50F2-1534-4267-8322-3C5D6A286122}" type="datetimeFigureOut">
              <a:rPr lang="es-CO" smtClean="0"/>
              <a:t>29/07/2021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39045F3-5AB0-4AF4-A175-9E779C08D70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134967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jangelt@cendoj.ramajudicial.gov.co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679440-F7DB-4755-B260-5E6F2E1DBB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8565" y="796954"/>
            <a:ext cx="9879435" cy="2298584"/>
          </a:xfrm>
        </p:spPr>
        <p:txBody>
          <a:bodyPr>
            <a:normAutofit fontScale="90000"/>
          </a:bodyPr>
          <a:lstStyle/>
          <a:p>
            <a:pPr algn="ctr"/>
            <a:r>
              <a:rPr lang="es-CO" sz="3900" dirty="0"/>
              <a:t>Elección representante empleados y funcionarios a la Comisión Interinstitucional</a:t>
            </a:r>
            <a:br>
              <a:rPr lang="es-CO" dirty="0"/>
            </a:b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CF7CCBE-1443-4544-AECE-A34EA3E655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565" y="2491531"/>
            <a:ext cx="9879435" cy="4035104"/>
          </a:xfrm>
        </p:spPr>
        <p:txBody>
          <a:bodyPr>
            <a:normAutofit fontScale="92500" lnSpcReduction="10000"/>
          </a:bodyPr>
          <a:lstStyle/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Juan Guillermo Ángel Trejos</a:t>
            </a:r>
          </a:p>
          <a:p>
            <a:r>
              <a:rPr lang="es-CO" dirty="0"/>
              <a:t>Juez Tercero Administrativo del Circuito de Manizales</a:t>
            </a:r>
          </a:p>
          <a:p>
            <a:r>
              <a:rPr lang="es-CO" dirty="0"/>
              <a:t> 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C834D53-6C3C-45F0-AE37-CE589F4128DD}"/>
              </a:ext>
            </a:extLst>
          </p:cNvPr>
          <p:cNvSpPr/>
          <p:nvPr/>
        </p:nvSpPr>
        <p:spPr>
          <a:xfrm>
            <a:off x="1961322" y="119269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63098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679440-F7DB-4755-B260-5E6F2E1DBB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8565" y="796954"/>
            <a:ext cx="9879435" cy="2298584"/>
          </a:xfrm>
        </p:spPr>
        <p:txBody>
          <a:bodyPr>
            <a:normAutofit/>
          </a:bodyPr>
          <a:lstStyle/>
          <a:p>
            <a:pPr algn="ctr"/>
            <a:br>
              <a:rPr lang="es-CO" dirty="0"/>
            </a:b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CF7CCBE-1443-4544-AECE-A34EA3E655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565" y="2491531"/>
            <a:ext cx="9879435" cy="4035104"/>
          </a:xfrm>
        </p:spPr>
        <p:txBody>
          <a:bodyPr>
            <a:normAutofit/>
          </a:bodyPr>
          <a:lstStyle/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 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5C431BC-D67F-49B0-8515-E95C4798F8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455" y="1501628"/>
            <a:ext cx="5807932" cy="4337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140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679440-F7DB-4755-B260-5E6F2E1DBB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8565" y="494951"/>
            <a:ext cx="9879435" cy="604008"/>
          </a:xfrm>
        </p:spPr>
        <p:txBody>
          <a:bodyPr>
            <a:normAutofit/>
          </a:bodyPr>
          <a:lstStyle/>
          <a:p>
            <a:pPr algn="ctr"/>
            <a:r>
              <a:rPr lang="es-CO" sz="3000" dirty="0"/>
              <a:t>Propuesta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CF7CCBE-1443-4544-AECE-A34EA3E655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565" y="1098960"/>
            <a:ext cx="9879435" cy="540250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CO" sz="2400" dirty="0"/>
              <a:t>1. Ser un canal de comunicación permanente entre empleados y funcionarios, con la Comisión Interinstitucional de la Rama Judicial.</a:t>
            </a:r>
          </a:p>
          <a:p>
            <a:pPr algn="just"/>
            <a:r>
              <a:rPr lang="es-CO" sz="2400" dirty="0"/>
              <a:t>2. Para lo anterior, visibilizar todas las discusiones se presenten al interior de la Comisión, con informe ejecutivo, sencillo, claro y directo, que se hará llegar a los correos institucionales una vez al mes. </a:t>
            </a:r>
            <a:r>
              <a:rPr lang="es-CO" sz="2400" b="1" dirty="0"/>
              <a:t>Informe corto. </a:t>
            </a:r>
          </a:p>
          <a:p>
            <a:pPr algn="just"/>
            <a:r>
              <a:rPr lang="es-CO" sz="2400" dirty="0"/>
              <a:t>3. Actuar en defensa de la Función Judicial, de cara a la Función Administrativa que desarrolla el Consejo Superior de la Judicatura. </a:t>
            </a:r>
          </a:p>
          <a:p>
            <a:pPr algn="just"/>
            <a:endParaRPr lang="es-CO" sz="2400" dirty="0"/>
          </a:p>
          <a:p>
            <a:pPr algn="just"/>
            <a:endParaRPr lang="es-CO" sz="2400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r>
              <a:rPr lang="es-CO" dirty="0"/>
              <a:t> </a:t>
            </a:r>
          </a:p>
          <a:p>
            <a:pPr algn="just"/>
            <a:r>
              <a:rPr lang="es-CO" dirty="0"/>
              <a:t>  </a:t>
            </a:r>
          </a:p>
          <a:p>
            <a:pPr algn="just"/>
            <a:endParaRPr lang="es-CO" dirty="0"/>
          </a:p>
          <a:p>
            <a:endParaRPr lang="es-CO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83C545D-756D-462E-AC94-1492FFCECC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748" y="3721154"/>
            <a:ext cx="5587068" cy="2880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932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679440-F7DB-4755-B260-5E6F2E1DBB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8565" y="453007"/>
            <a:ext cx="9879435" cy="595618"/>
          </a:xfrm>
        </p:spPr>
        <p:txBody>
          <a:bodyPr>
            <a:normAutofit/>
          </a:bodyPr>
          <a:lstStyle/>
          <a:p>
            <a:pPr algn="ctr"/>
            <a:r>
              <a:rPr lang="es-CO" sz="3000" dirty="0"/>
              <a:t>Propuesta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CF7CCBE-1443-4544-AECE-A34EA3E655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565" y="1048626"/>
            <a:ext cx="9879435" cy="545284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CO" sz="2400" dirty="0"/>
              <a:t>4. Entregar a la Comisión, como vocero de empleados y funcionarios, los requerimientos que se hagan llegar para ser debatidos al interior del órgano colegiado.</a:t>
            </a:r>
          </a:p>
          <a:p>
            <a:pPr algn="just"/>
            <a:r>
              <a:rPr lang="es-CO" sz="2400" dirty="0"/>
              <a:t>4.1 Componente tecnológico – digitalización y herramientas para la puesta en marcha del despacho electrónico.  </a:t>
            </a:r>
          </a:p>
          <a:p>
            <a:pPr algn="just"/>
            <a:r>
              <a:rPr lang="es-CO" sz="2400" dirty="0"/>
              <a:t>4.2 Componente estadístico.</a:t>
            </a:r>
          </a:p>
          <a:p>
            <a:pPr algn="just"/>
            <a:r>
              <a:rPr lang="es-CO" sz="2400" dirty="0"/>
              <a:t>4.3 Mejora del servicio – Trabajo en casa – Servicio de justicia de cara al siglo XXI </a:t>
            </a:r>
          </a:p>
          <a:p>
            <a:pPr algn="just"/>
            <a:endParaRPr lang="es-CO" sz="2400" dirty="0"/>
          </a:p>
          <a:p>
            <a:pPr algn="just"/>
            <a:endParaRPr lang="es-CO" sz="2400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r>
              <a:rPr lang="es-CO" dirty="0"/>
              <a:t> </a:t>
            </a:r>
          </a:p>
          <a:p>
            <a:pPr algn="just"/>
            <a:r>
              <a:rPr lang="es-CO" dirty="0"/>
              <a:t>  </a:t>
            </a:r>
          </a:p>
          <a:p>
            <a:pPr algn="just"/>
            <a:endParaRPr lang="es-CO" dirty="0"/>
          </a:p>
          <a:p>
            <a:endParaRPr lang="es-CO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963B0E2-2C5A-457A-BE47-3825D4ED1E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748" y="3721154"/>
            <a:ext cx="5587068" cy="2880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4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679440-F7DB-4755-B260-5E6F2E1DBB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8565" y="796954"/>
            <a:ext cx="9879435" cy="931178"/>
          </a:xfrm>
        </p:spPr>
        <p:txBody>
          <a:bodyPr>
            <a:normAutofit/>
          </a:bodyPr>
          <a:lstStyle/>
          <a:p>
            <a:pPr algn="ctr"/>
            <a:r>
              <a:rPr lang="es-CO" dirty="0"/>
              <a:t>Gracias.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CF7CCBE-1443-4544-AECE-A34EA3E655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565" y="1996580"/>
            <a:ext cx="9879435" cy="4504887"/>
          </a:xfrm>
        </p:spPr>
        <p:txBody>
          <a:bodyPr>
            <a:normAutofit/>
          </a:bodyPr>
          <a:lstStyle/>
          <a:p>
            <a:r>
              <a:rPr lang="es-CO" sz="2400" dirty="0">
                <a:solidFill>
                  <a:schemeClr val="bg1"/>
                </a:solidFill>
              </a:rPr>
              <a:t>Contacto: </a:t>
            </a:r>
          </a:p>
          <a:p>
            <a:br>
              <a:rPr lang="es-CO" sz="2400" dirty="0">
                <a:solidFill>
                  <a:schemeClr val="bg1"/>
                </a:solidFill>
              </a:rPr>
            </a:br>
            <a:r>
              <a:rPr lang="es-CO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jangelt@cendoj.ramajudicial.gov.co</a:t>
            </a:r>
            <a:endParaRPr lang="es-CO" dirty="0">
              <a:solidFill>
                <a:schemeClr val="bg1"/>
              </a:solidFill>
            </a:endParaRPr>
          </a:p>
          <a:p>
            <a:r>
              <a:rPr lang="es-CO" sz="2400" dirty="0">
                <a:solidFill>
                  <a:schemeClr val="bg1"/>
                </a:solidFill>
              </a:rPr>
              <a:t>Celular. 3117705473</a:t>
            </a:r>
            <a:r>
              <a:rPr lang="es-CO" sz="2400" dirty="0"/>
              <a:t> </a:t>
            </a:r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r>
              <a:rPr lang="es-CO" dirty="0"/>
              <a:t> </a:t>
            </a:r>
          </a:p>
          <a:p>
            <a:pPr algn="just"/>
            <a:r>
              <a:rPr lang="es-CO" dirty="0"/>
              <a:t>  </a:t>
            </a:r>
          </a:p>
          <a:p>
            <a:pPr algn="just"/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12918182"/>
      </p:ext>
    </p:extLst>
  </p:cSld>
  <p:clrMapOvr>
    <a:masterClrMapping/>
  </p:clrMapOvr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703</TotalTime>
  <Words>206</Words>
  <Application>Microsoft Office PowerPoint</Application>
  <PresentationFormat>Panorámica</PresentationFormat>
  <Paragraphs>49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Century Gothic</vt:lpstr>
      <vt:lpstr>Wingdings 3</vt:lpstr>
      <vt:lpstr>Sector</vt:lpstr>
      <vt:lpstr>Elección representante empleados y funcionarios a la Comisión Interinstitucional </vt:lpstr>
      <vt:lpstr> </vt:lpstr>
      <vt:lpstr>Propuesta</vt:lpstr>
      <vt:lpstr>Propuesta</vt:lpstr>
      <vt:lpstr>Gracias.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Guillermo Angel Trejos</dc:creator>
  <cp:lastModifiedBy>Blanca Celia Puentes Vasquez</cp:lastModifiedBy>
  <cp:revision>16</cp:revision>
  <dcterms:created xsi:type="dcterms:W3CDTF">2021-07-14T13:22:36Z</dcterms:created>
  <dcterms:modified xsi:type="dcterms:W3CDTF">2021-07-29T13:29:46Z</dcterms:modified>
</cp:coreProperties>
</file>